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42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8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10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93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78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78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456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87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67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41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2E51C-DB18-4A96-BF10-284384EB0CA6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9A535-477C-47C6-9E3D-967AB9872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61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Поле 2"/>
          <p:cNvSpPr txBox="1"/>
          <p:nvPr/>
        </p:nvSpPr>
        <p:spPr>
          <a:xfrm>
            <a:off x="1380726" y="1457400"/>
            <a:ext cx="7776864" cy="540060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strike="noStrik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ыставка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творческих работ 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воспитанников </a:t>
            </a:r>
            <a:r>
              <a:rPr lang="ru-RU" sz="32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МБДОУ </a:t>
            </a:r>
            <a:r>
              <a:rPr lang="ru-RU" sz="32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г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. Иркутска детского сада № 94,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к 75-летию празднования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Дня Победы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446270" algn="l"/>
              </a:tabLst>
            </a:pPr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> </a:t>
            </a:r>
            <a:endParaRPr lang="ru-RU" sz="11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160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Usser\Desktop\ДОКУМЕНТЫ 94 новые\САЙТ\16-01-2021_09-45-25\IMG-8054455f216e591dbe3d499c49fc7331-V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" t="16693" r="6981"/>
          <a:stretch/>
        </p:blipFill>
        <p:spPr bwMode="auto">
          <a:xfrm>
            <a:off x="3105674" y="1492898"/>
            <a:ext cx="5567045" cy="3844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84025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C:\Users\Usser\Desktop\ДОКУМЕНТЫ 94 новые\САЙТ\16-01-2021_09-45-25\IMG-51aedd6efcf32d3b90756f7fa25e07b4-V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60" t="2640" r="9440" b="11600"/>
          <a:stretch/>
        </p:blipFill>
        <p:spPr bwMode="auto">
          <a:xfrm rot="5400000">
            <a:off x="3180926" y="1743338"/>
            <a:ext cx="4752528" cy="40434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033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 descr="C:\Users\Usser\Desktop\ДОКУМЕНТЫ 94 новые\САЙТ\16-01-2021_09-45-25\IMG-179db9932385947e00ae7d67b62dabcb-V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00" t="9040" r="3440" b="15760"/>
          <a:stretch/>
        </p:blipFill>
        <p:spPr bwMode="auto">
          <a:xfrm>
            <a:off x="2722616" y="1580929"/>
            <a:ext cx="5832648" cy="38180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346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4" name="Picture 2" descr="C:\Users\Usser\Desktop\ДОКУМЕНТЫ 94 новые\САЙТ\16-01-2021_09-45-25\IMG-b544fb802fea347af185a87f3b25da0d-V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0" t="7120" r="7420" b="23760"/>
          <a:stretch/>
        </p:blipFill>
        <p:spPr bwMode="auto">
          <a:xfrm>
            <a:off x="2555776" y="1496423"/>
            <a:ext cx="6192687" cy="38837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50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98" name="Picture 2" descr="C:\Users\Usser\Desktop\ДОКУМЕНТЫ 94 новые\САЙТ\16-01-2021_09-45-25\IMG-d05563b0c437a932d1f209456fd9af0f-V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4961" r="13199" b="9920"/>
          <a:stretch/>
        </p:blipFill>
        <p:spPr bwMode="auto">
          <a:xfrm rot="16200000">
            <a:off x="3872647" y="505110"/>
            <a:ext cx="4198345" cy="61120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61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Usser\Desktop\ДОКУМЕНТЫ 94 новые\ЗАСТАВКИ, КАРТИНКИ\mbRFPsR7Jrk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25"/>
          <a:stretch/>
        </p:blipFill>
        <p:spPr bwMode="auto">
          <a:xfrm>
            <a:off x="0" y="8518"/>
            <a:ext cx="9144000" cy="68494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s://sayansk-pni.irk.socinfo.ru/media/2020/05/09/1256015726/0003-002.jpg"/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42" b="8997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-28" b="65005"/>
          <a:stretch/>
        </p:blipFill>
        <p:spPr bwMode="auto">
          <a:xfrm>
            <a:off x="1956790" y="-119879"/>
            <a:ext cx="7200800" cy="1700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122" name="Picture 2" descr="C:\Users\Usser\Desktop\ДОКУМЕНТЫ 94 новые\САЙТ\16-01-2021_09-45-25\IMG-ef2a06efdbab2c09faaf7337688de369-V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0" t="4240" r="12080" b="18000"/>
          <a:stretch/>
        </p:blipFill>
        <p:spPr bwMode="auto">
          <a:xfrm rot="5400000">
            <a:off x="3088988" y="1718508"/>
            <a:ext cx="5644875" cy="416931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220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Usser</dc:creator>
  <cp:lastModifiedBy>Usser</cp:lastModifiedBy>
  <cp:revision>4</cp:revision>
  <dcterms:created xsi:type="dcterms:W3CDTF">2021-01-16T15:13:15Z</dcterms:created>
  <dcterms:modified xsi:type="dcterms:W3CDTF">2021-01-17T03:04:23Z</dcterms:modified>
</cp:coreProperties>
</file>