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82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66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7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3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6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8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1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1DD9-FA5E-4A3A-BCE0-0875BC4AF0EE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5375-6E5B-4DA8-8B9F-24934971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0" y="8518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оле 2"/>
          <p:cNvSpPr txBox="1"/>
          <p:nvPr/>
        </p:nvSpPr>
        <p:spPr>
          <a:xfrm>
            <a:off x="1380726" y="1457400"/>
            <a:ext cx="7776864" cy="54006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strike="no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Конкурс чтецов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«Помним и гордимся!»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воспитанников МБДОУ г. Иркутска детского сада № 94,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 75-летию празднования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Дня Победы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446270" algn="l"/>
              </a:tabLst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 </a:t>
            </a:r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184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-18662" y="8519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Usser\Desktop\ДОКУМЕНТЫ 94 новые\САЙТ\Юбилей победы\20210117_1212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3477578" cy="5536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9529" y="6286728"/>
            <a:ext cx="32286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Ярошенко Александра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296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-9127" y="-2637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/>
          <a:stretch/>
        </p:blipFill>
        <p:spPr bwMode="auto">
          <a:xfrm rot="5400000">
            <a:off x="3125600" y="1804654"/>
            <a:ext cx="5412918" cy="3621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84494" y="6027003"/>
            <a:ext cx="27466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Викулина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Диана,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Сахарова Кристина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07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13590" y="8519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Usser\Desktop\ДОКУМЕНТЫ 94 новые\САЙТ\Юбилей победы\20210117_1213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2736"/>
            <a:ext cx="3312368" cy="529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6227173"/>
            <a:ext cx="29658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Браславский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Кирилл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94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13590" y="8519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 descr="C:\Users\Usser\Desktop\ДОКУМЕНТЫ 94 новые\САЙТ\Юбилей победы\20210117_123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070" y="836712"/>
            <a:ext cx="3050577" cy="5423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28429" y="6227173"/>
            <a:ext cx="24769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Баневич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Ярослав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11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ser\Desktop\ДОКУМЕНТЫ 94 новые\ЗАСТАВКИ, КАРТИНКИ\mbRFPsR7Jr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5"/>
          <a:stretch/>
        </p:blipFill>
        <p:spPr bwMode="auto">
          <a:xfrm>
            <a:off x="13590" y="8519"/>
            <a:ext cx="9144000" cy="6849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ayansk-pni.irk.socinfo.ru/media/2020/05/09/1256015726/0003-00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899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8" b="65005"/>
          <a:stretch/>
        </p:blipFill>
        <p:spPr bwMode="auto">
          <a:xfrm>
            <a:off x="1956790" y="-119879"/>
            <a:ext cx="7200800" cy="1700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05731" y="6227173"/>
            <a:ext cx="2522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Махотин Максим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ser\Desktop\ДОКУМЕНТЫ 94 новые\САЙТ\Юбилей победы\20210117_1417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/>
          <a:stretch/>
        </p:blipFill>
        <p:spPr bwMode="auto">
          <a:xfrm>
            <a:off x="3651707" y="1256271"/>
            <a:ext cx="4376677" cy="4682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69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4</cp:revision>
  <dcterms:created xsi:type="dcterms:W3CDTF">2021-01-17T04:22:07Z</dcterms:created>
  <dcterms:modified xsi:type="dcterms:W3CDTF">2021-01-17T07:03:42Z</dcterms:modified>
</cp:coreProperties>
</file>