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8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5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5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1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5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6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9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7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5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9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37CD-1E1E-4A2B-88D9-8AD2D9E39482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8786-1EBD-4DC4-8A2C-C8B307B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ser\Desktop\ДОКУМЕНТЫ 94 новые\ЗАСТАВКИ, КАРТИНКИ\army-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2" y="0"/>
            <a:ext cx="91549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470628"/>
            <a:ext cx="40843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брат – солдат!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6628" y="6021288"/>
            <a:ext cx="4570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Фотовыставка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643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ser\Desktop\ДОКУМЕНТЫ 94 новые\ЗАСТАВКИ, КАРТИНКИ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0"/>
            <a:ext cx="9129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ser\Desktop\ДОКУМЕНТЫ 94 новые\САЙТ\Юбилей победы\брат солдат\IMG-251ae3d98fd0bd0d5be1e6bf07705ad4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" b="2530"/>
          <a:stretch/>
        </p:blipFill>
        <p:spPr bwMode="auto">
          <a:xfrm>
            <a:off x="1078796" y="1041241"/>
            <a:ext cx="6984776" cy="47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835277"/>
            <a:ext cx="5650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Принятие присяги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57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ser\Desktop\ДОКУМЕНТЫ 94 новые\ЗАСТАВКИ, КАРТИНКИ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0"/>
            <a:ext cx="9129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ser\Desktop\ДОКУМЕНТЫ 94 новые\САЙТ\Юбилей победы\брат солдат\IMG-72b5af78b8e127f37295e85f449b5dfb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"/>
          <a:stretch/>
        </p:blipFill>
        <p:spPr bwMode="auto">
          <a:xfrm>
            <a:off x="1104293" y="1081562"/>
            <a:ext cx="6933782" cy="46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8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ser\Desktop\ДОКУМЕНТЫ 94 новые\ЗАСТАВКИ, КАРТИНКИ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0"/>
            <a:ext cx="9129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ser\Desktop\ДОКУМЕНТЫ 94 новые\САЙТ\Юбилей победы\брат солдат\IMG-414bf45a690bd3e762e257c52b228f4b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r="5842" b="4974"/>
          <a:stretch/>
        </p:blipFill>
        <p:spPr bwMode="auto">
          <a:xfrm>
            <a:off x="1115615" y="1124744"/>
            <a:ext cx="688786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9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ser\Desktop\ДОКУМЕНТЫ 94 новые\ЗАСТАВКИ, КАРТИНКИ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0"/>
            <a:ext cx="9129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ser\Desktop\ДОКУМЕНТЫ 94 новые\САЙТ\Юбилей победы\брат солдат\IMG-cb791faf0ea932f9848add311ecfb2a1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2161" r="1889" b="9633"/>
          <a:stretch/>
        </p:blipFill>
        <p:spPr bwMode="auto">
          <a:xfrm>
            <a:off x="1043608" y="1124743"/>
            <a:ext cx="7056784" cy="458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2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ser\Desktop\ДОКУМЕНТЫ 94 новые\ЗАСТАВКИ, КАРТИНКИ\23 -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" y="0"/>
            <a:ext cx="9129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ser\Desktop\ДОКУМЕНТЫ 94 новые\САЙТ\Юбилей победы\брат солдат\IMG-4ef830cba7d89002854ddfefe006f87d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7530" r="10125" b="6194"/>
          <a:stretch/>
        </p:blipFill>
        <p:spPr bwMode="auto">
          <a:xfrm>
            <a:off x="1068247" y="1124744"/>
            <a:ext cx="700587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47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3</cp:revision>
  <dcterms:created xsi:type="dcterms:W3CDTF">2021-01-17T04:52:06Z</dcterms:created>
  <dcterms:modified xsi:type="dcterms:W3CDTF">2021-01-17T05:19:13Z</dcterms:modified>
</cp:coreProperties>
</file>