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58" r:id="rId6"/>
    <p:sldId id="264" r:id="rId7"/>
    <p:sldId id="262" r:id="rId8"/>
    <p:sldId id="266" r:id="rId9"/>
    <p:sldId id="267" r:id="rId10"/>
    <p:sldId id="261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43C7-F121-4C7A-91CE-A9A3BB23A1C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8D4D-7DC1-439A-9579-61D0CE5D2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352" y="-16455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«Зоопарк»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1456" y="2761484"/>
            <a:ext cx="439248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теме: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«Дикие животные»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детей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3-4 лет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34000">
              <a:srgbClr val="FF6600">
                <a:alpha val="51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23478"/>
            <a:ext cx="5519472" cy="857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Игра «Зоопарк»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52202"/>
            <a:ext cx="8229600" cy="3319016"/>
          </a:xfrm>
        </p:spPr>
        <p:txBody>
          <a:bodyPr>
            <a:normAutofit/>
          </a:bodyPr>
          <a:lstStyle/>
          <a:p>
            <a:pPr marL="180000" indent="0" algn="just">
              <a:lnSpc>
                <a:spcPct val="110000"/>
              </a:lnSpc>
              <a:buNone/>
            </a:pPr>
            <a:r>
              <a:rPr lang="ru-RU" sz="1600" b="1" dirty="0" smtClean="0">
                <a:solidFill>
                  <a:srgbClr val="FF3300"/>
                </a:solidFill>
              </a:rPr>
              <a:t>Чему учится ребенок:</a:t>
            </a:r>
            <a:endParaRPr lang="ru-RU" sz="1600" b="1" dirty="0" smtClean="0">
              <a:solidFill>
                <a:srgbClr val="FF3300"/>
              </a:solidFill>
              <a:latin typeface="Century Gothic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600" dirty="0" smtClean="0"/>
              <a:t>Развиваем фразовую речь, учим  строить небольшой рассказ.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Закрепляем названия диких животных, продуктов питания для животных.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Развивается внимание, память.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707654"/>
            <a:ext cx="8496944" cy="3150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3300"/>
                </a:solidFill>
                <a:latin typeface="Century Gothic" pitchFamily="34" charset="0"/>
              </a:rPr>
              <a:t>Правила игры:</a:t>
            </a:r>
          </a:p>
          <a:p>
            <a:pPr algn="just">
              <a:lnSpc>
                <a:spcPts val="2160"/>
              </a:lnSpc>
              <a:buFont typeface="Arial" pitchFamily="34" charset="0"/>
              <a:buChar char="•"/>
            </a:pPr>
            <a:r>
              <a:rPr lang="ru-RU" sz="1600" dirty="0" smtClean="0"/>
              <a:t> Предложить ребенку показать кукле Маше зоопарк. Предложите ребенку рассмотреть карточки с изображениями  предметов.  Уточнить, чем карточки отличаются (на одних карточках один предмет, а на других несколько таких же предметов)</a:t>
            </a:r>
          </a:p>
          <a:p>
            <a:pPr algn="just">
              <a:lnSpc>
                <a:spcPts val="2160"/>
              </a:lnSpc>
              <a:buFont typeface="Arial" pitchFamily="34" charset="0"/>
              <a:buChar char="•"/>
            </a:pPr>
            <a:r>
              <a:rPr lang="ru-RU" sz="1600" dirty="0" smtClean="0"/>
              <a:t>Задания и вопросы меняются по клику мышки.</a:t>
            </a:r>
          </a:p>
          <a:p>
            <a:pPr algn="just">
              <a:lnSpc>
                <a:spcPts val="2160"/>
              </a:lnSpc>
              <a:buFont typeface="Arial" pitchFamily="34" charset="0"/>
              <a:buChar char="•"/>
            </a:pPr>
            <a:r>
              <a:rPr lang="ru-RU" sz="1600" dirty="0" smtClean="0"/>
              <a:t>Разместить </a:t>
            </a:r>
            <a:r>
              <a:rPr lang="ru-RU" sz="1600" dirty="0"/>
              <a:t>животных или карточки с их изображением в виде небольшой аллеи. Попросить ребенка рассказать кукле всё, что он знает о каждом звере, помочь ему строить рассказ. Объявить обед в зоопарке. Дать ребенку картинки с продуктами и поручить «покормить» каждое животное тем, что оно любит. Задать провокационные вопросы: «Бананы мы отдадим зайцу? А вот эту красивую морковку, наверное, съест собака, да?»</a:t>
            </a:r>
          </a:p>
          <a:p>
            <a:pPr algn="just">
              <a:lnSpc>
                <a:spcPts val="2160"/>
              </a:lnSpc>
              <a:buFont typeface="Arial" pitchFamily="34" charset="0"/>
              <a:buChar char="•"/>
            </a:pPr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34000">
              <a:srgbClr val="FF6600">
                <a:alpha val="51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укла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329612"/>
            <a:ext cx="2737556" cy="2754306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3023828" y="1567629"/>
            <a:ext cx="5220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solidFill>
                  <a:srgbClr val="C00000"/>
                </a:solidFill>
              </a:rPr>
              <a:t>- Сегодня у нас с тобой в гостях кукла Маша.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- Давай покажем Маше  кто живет в зоопарке. </a:t>
            </a:r>
          </a:p>
          <a:p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User\Desktop\игры 2022\волк1.jpg"/>
          <p:cNvPicPr/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t="21648" r="-1724" b="16667"/>
          <a:stretch>
            <a:fillRect/>
          </a:stretch>
        </p:blipFill>
        <p:spPr bwMode="auto">
          <a:xfrm>
            <a:off x="539553" y="1221600"/>
            <a:ext cx="2609503" cy="89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1437624"/>
            <a:ext cx="1374290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укла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76" b="4842"/>
          <a:stretch>
            <a:fillRect/>
          </a:stretch>
        </p:blipFill>
        <p:spPr>
          <a:xfrm>
            <a:off x="1367352" y="2166704"/>
            <a:ext cx="2772600" cy="2421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2320" y="289578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хищники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1383618"/>
            <a:ext cx="670342" cy="71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84169" y="897564"/>
            <a:ext cx="13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медведь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8" y="46551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волк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1977684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лиса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6" y="4110919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800000"/>
                </a:solidFill>
              </a:rPr>
              <a:t>-В </a:t>
            </a:r>
            <a:r>
              <a:rPr lang="ru-RU" sz="2800" dirty="0">
                <a:solidFill>
                  <a:srgbClr val="800000"/>
                </a:solidFill>
              </a:rPr>
              <a:t>клетках сидят хищники: медведь, волк, лиса</a:t>
            </a:r>
            <a:r>
              <a:rPr lang="ru-RU" sz="2800" dirty="0" smtClean="0">
                <a:solidFill>
                  <a:srgbClr val="800000"/>
                </a:solidFill>
              </a:rPr>
              <a:t>.</a:t>
            </a:r>
            <a:endParaRPr lang="ru-RU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аяц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7" y="2355726"/>
            <a:ext cx="764757" cy="810090"/>
          </a:xfrm>
          <a:prstGeom prst="rect">
            <a:avLst/>
          </a:prstGeom>
        </p:spPr>
      </p:pic>
      <p:pic>
        <p:nvPicPr>
          <p:cNvPr id="4" name="Рисунок 3" descr="заяц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7" y="2679762"/>
            <a:ext cx="792087" cy="839041"/>
          </a:xfrm>
          <a:prstGeom prst="rect">
            <a:avLst/>
          </a:prstGeom>
        </p:spPr>
      </p:pic>
      <p:pic>
        <p:nvPicPr>
          <p:cNvPr id="5" name="Рисунок 4" descr="заяц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993" y="3435846"/>
            <a:ext cx="764757" cy="810090"/>
          </a:xfrm>
          <a:prstGeom prst="rect">
            <a:avLst/>
          </a:prstGeom>
        </p:spPr>
      </p:pic>
      <p:pic>
        <p:nvPicPr>
          <p:cNvPr id="6" name="Рисунок 5" descr="заяц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168" y="2355726"/>
            <a:ext cx="792087" cy="839041"/>
          </a:xfrm>
          <a:prstGeom prst="rect">
            <a:avLst/>
          </a:prstGeom>
        </p:spPr>
      </p:pic>
      <p:pic>
        <p:nvPicPr>
          <p:cNvPr id="7" name="Рисунок 6" descr="заяц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0073" y="2949792"/>
            <a:ext cx="792087" cy="839041"/>
          </a:xfrm>
          <a:prstGeom prst="rect">
            <a:avLst/>
          </a:prstGeom>
        </p:spPr>
      </p:pic>
      <p:pic>
        <p:nvPicPr>
          <p:cNvPr id="8" name="Рисунок 7" descr="кукла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76" b="4842"/>
          <a:stretch>
            <a:fillRect/>
          </a:stretch>
        </p:blipFill>
        <p:spPr>
          <a:xfrm>
            <a:off x="6012161" y="2895786"/>
            <a:ext cx="1949485" cy="16201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34000">
              <a:srgbClr val="FF6600">
                <a:alpha val="51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131590"/>
            <a:ext cx="6400800" cy="30975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В зоопарке объявили обед. </a:t>
            </a: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-Давай «покормим» животных тем, что они любят.  </a:t>
            </a:r>
            <a:endParaRPr lang="ru-RU" sz="4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34000">
              <a:srgbClr val="FF6600">
                <a:alpha val="51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игры 2022\пища зайца.jpg"/>
          <p:cNvPicPr/>
          <p:nvPr/>
        </p:nvPicPr>
        <p:blipFill>
          <a:blip r:embed="rId2" cstate="print"/>
          <a:srcRect l="50781" t="61250" r="26719" b="16875"/>
          <a:stretch>
            <a:fillRect/>
          </a:stretch>
        </p:blipFill>
        <p:spPr bwMode="auto">
          <a:xfrm>
            <a:off x="5220072" y="2139702"/>
            <a:ext cx="1481455" cy="108013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игры 2022\пища медведя.jpg"/>
          <p:cNvPicPr/>
          <p:nvPr/>
        </p:nvPicPr>
        <p:blipFill>
          <a:blip r:embed="rId3" cstate="print"/>
          <a:srcRect l="50469" t="57709" r="26719" b="21875"/>
          <a:stretch>
            <a:fillRect/>
          </a:stretch>
        </p:blipFill>
        <p:spPr bwMode="auto">
          <a:xfrm>
            <a:off x="3347864" y="483518"/>
            <a:ext cx="1447800" cy="10953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Рисунок 6" descr="C:\Users\User\Desktop\игры 2022\пища медведя.jpg"/>
          <p:cNvPicPr/>
          <p:nvPr/>
        </p:nvPicPr>
        <p:blipFill>
          <a:blip r:embed="rId3" cstate="print"/>
          <a:srcRect l="75313" t="57709" r="3125" b="21875"/>
          <a:stretch>
            <a:fillRect/>
          </a:stretch>
        </p:blipFill>
        <p:spPr bwMode="auto">
          <a:xfrm>
            <a:off x="7452320" y="3651870"/>
            <a:ext cx="1381125" cy="107061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игры 2022\пища зайца.jpg"/>
          <p:cNvPicPr/>
          <p:nvPr/>
        </p:nvPicPr>
        <p:blipFill>
          <a:blip r:embed="rId2" cstate="print"/>
          <a:srcRect l="1719" t="35833" r="77656" b="41667"/>
          <a:stretch>
            <a:fillRect/>
          </a:stretch>
        </p:blipFill>
        <p:spPr bwMode="auto">
          <a:xfrm>
            <a:off x="5292080" y="411510"/>
            <a:ext cx="1419225" cy="106426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Рисунок 8" descr="C:\Users\User\Desktop\игры 2022\пища зайца.jpg"/>
          <p:cNvPicPr/>
          <p:nvPr/>
        </p:nvPicPr>
        <p:blipFill>
          <a:blip r:embed="rId2" cstate="print"/>
          <a:srcRect l="25781" t="62708" r="51563" b="16875"/>
          <a:stretch>
            <a:fillRect/>
          </a:stretch>
        </p:blipFill>
        <p:spPr bwMode="auto">
          <a:xfrm>
            <a:off x="7452320" y="411510"/>
            <a:ext cx="1466850" cy="10763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Рисунок 9" descr="Мясо, рисунок, вектор иллюстрация вектора. иллюстрации насчитывающей быстро  - 16019896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995686"/>
            <a:ext cx="1495425" cy="10763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игры 2022\пища зайца.jpg"/>
          <p:cNvPicPr/>
          <p:nvPr/>
        </p:nvPicPr>
        <p:blipFill>
          <a:blip r:embed="rId2" cstate="print"/>
          <a:srcRect l="75313" t="62708" r="3437" b="16875"/>
          <a:stretch>
            <a:fillRect/>
          </a:stretch>
        </p:blipFill>
        <p:spPr bwMode="auto">
          <a:xfrm>
            <a:off x="5004048" y="3651870"/>
            <a:ext cx="1499235" cy="108013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игры 2022\пища медведя.jpg"/>
          <p:cNvPicPr/>
          <p:nvPr/>
        </p:nvPicPr>
        <p:blipFill>
          <a:blip r:embed="rId3" cstate="print"/>
          <a:srcRect l="1719" t="57709" r="77031" b="21875"/>
          <a:stretch>
            <a:fillRect/>
          </a:stretch>
        </p:blipFill>
        <p:spPr bwMode="auto">
          <a:xfrm>
            <a:off x="2555776" y="3651870"/>
            <a:ext cx="1499235" cy="108013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" name="Рисунок 13" descr="C:\Users\User\Desktop\игры 2022\пища медведя.jpg"/>
          <p:cNvPicPr/>
          <p:nvPr/>
        </p:nvPicPr>
        <p:blipFill>
          <a:blip r:embed="rId3" cstate="print"/>
          <a:srcRect l="25625" t="57709" r="51719" b="21875"/>
          <a:stretch>
            <a:fillRect/>
          </a:stretch>
        </p:blipFill>
        <p:spPr bwMode="auto">
          <a:xfrm>
            <a:off x="251520" y="3651870"/>
            <a:ext cx="1506220" cy="109093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27" name="Picture 3" descr="C:\Users\User\Desktop\игры 2022\бурый медведь.jpeg"/>
          <p:cNvPicPr>
            <a:picLocks noChangeAspect="1" noChangeArrowheads="1"/>
          </p:cNvPicPr>
          <p:nvPr/>
        </p:nvPicPr>
        <p:blipFill>
          <a:blip r:embed="rId5" cstate="print"/>
          <a:srcRect l="4705" t="21179" r="49812" b="10578"/>
          <a:stretch>
            <a:fillRect/>
          </a:stretch>
        </p:blipFill>
        <p:spPr bwMode="auto">
          <a:xfrm>
            <a:off x="251520" y="195486"/>
            <a:ext cx="2088232" cy="208823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2283718"/>
            <a:ext cx="5004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800000"/>
                </a:solidFill>
              </a:rPr>
              <a:t>Что любит медведь? 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800000"/>
                </a:solidFill>
              </a:rPr>
              <a:t>Давай покормим его.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800000"/>
                </a:solidFill>
              </a:rPr>
              <a:t>«Морковку с капустой  мы отдадим медведю? </a:t>
            </a:r>
          </a:p>
          <a:p>
            <a:endParaRPr lang="ru-RU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34000">
              <a:srgbClr val="FF6600">
                <a:alpha val="51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34000">
              <a:srgbClr val="FF6600">
                <a:alpha val="51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78533866_belka.jpg"/>
          <p:cNvPicPr>
            <a:picLocks noChangeAspect="1"/>
          </p:cNvPicPr>
          <p:nvPr/>
        </p:nvPicPr>
        <p:blipFill>
          <a:blip r:embed="rId2" cstate="print"/>
          <a:srcRect l="5798" t="25770" r="23173"/>
          <a:stretch>
            <a:fillRect/>
          </a:stretch>
        </p:blipFill>
        <p:spPr>
          <a:xfrm>
            <a:off x="251520" y="195486"/>
            <a:ext cx="3528392" cy="2074159"/>
          </a:xfrm>
          <a:prstGeom prst="rect">
            <a:avLst/>
          </a:prstGeom>
        </p:spPr>
      </p:pic>
      <p:pic>
        <p:nvPicPr>
          <p:cNvPr id="3" name="Рисунок 2" descr="C:\Users\User\Desktop\игры 2022\пища белки.jpg"/>
          <p:cNvPicPr/>
          <p:nvPr/>
        </p:nvPicPr>
        <p:blipFill>
          <a:blip r:embed="rId3" cstate="print"/>
          <a:srcRect l="75624" t="55000" r="2657" b="24792"/>
          <a:stretch>
            <a:fillRect/>
          </a:stretch>
        </p:blipFill>
        <p:spPr bwMode="auto">
          <a:xfrm>
            <a:off x="251520" y="3651870"/>
            <a:ext cx="1466850" cy="109029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3" descr="C:\Users\User\Desktop\игры 2022\пища зайца.jpg"/>
          <p:cNvPicPr/>
          <p:nvPr/>
        </p:nvPicPr>
        <p:blipFill>
          <a:blip r:embed="rId4" cstate="print"/>
          <a:srcRect l="50781" t="61250" r="26719" b="16875"/>
          <a:stretch>
            <a:fillRect/>
          </a:stretch>
        </p:blipFill>
        <p:spPr bwMode="auto">
          <a:xfrm>
            <a:off x="4932040" y="3651870"/>
            <a:ext cx="1481455" cy="108013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C:\Users\User\Desktop\игры 2022\пища медведя.jpg"/>
          <p:cNvPicPr/>
          <p:nvPr/>
        </p:nvPicPr>
        <p:blipFill>
          <a:blip r:embed="rId5" cstate="print"/>
          <a:srcRect l="50469" t="57709" r="26719" b="21875"/>
          <a:stretch>
            <a:fillRect/>
          </a:stretch>
        </p:blipFill>
        <p:spPr bwMode="auto">
          <a:xfrm>
            <a:off x="7452320" y="3579862"/>
            <a:ext cx="1447800" cy="10953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C:\Users\User\Desktop\игры 2022\пища медведя.jpg"/>
          <p:cNvPicPr/>
          <p:nvPr/>
        </p:nvPicPr>
        <p:blipFill>
          <a:blip r:embed="rId5" cstate="print"/>
          <a:srcRect l="75313" t="57709" r="3125" b="21875"/>
          <a:stretch>
            <a:fillRect/>
          </a:stretch>
        </p:blipFill>
        <p:spPr bwMode="auto">
          <a:xfrm>
            <a:off x="7524328" y="1923678"/>
            <a:ext cx="1381125" cy="107061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Рисунок 6" descr="Мясо, рисунок, вектор иллюстрация вектора. иллюстрации насчитывающей быстро  - 16019896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11510"/>
            <a:ext cx="1495425" cy="107632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 descr="C:\Users\User\Desktop\игры 2022\пища медведя.jpg"/>
          <p:cNvPicPr/>
          <p:nvPr/>
        </p:nvPicPr>
        <p:blipFill>
          <a:blip r:embed="rId5" cstate="print"/>
          <a:srcRect l="1719" t="57709" r="77031" b="21875"/>
          <a:stretch>
            <a:fillRect/>
          </a:stretch>
        </p:blipFill>
        <p:spPr bwMode="auto">
          <a:xfrm>
            <a:off x="2627784" y="3651870"/>
            <a:ext cx="1499235" cy="108013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" name="Рисунок 8" descr="C:\Users\User\Desktop\игры 2022\пища медведя.jpg"/>
          <p:cNvPicPr/>
          <p:nvPr/>
        </p:nvPicPr>
        <p:blipFill>
          <a:blip r:embed="rId5" cstate="print"/>
          <a:srcRect l="25625" t="57709" r="51719" b="21875"/>
          <a:stretch>
            <a:fillRect/>
          </a:stretch>
        </p:blipFill>
        <p:spPr bwMode="auto">
          <a:xfrm>
            <a:off x="7380312" y="411510"/>
            <a:ext cx="1506220" cy="109093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283718"/>
            <a:ext cx="50040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solidFill>
                  <a:srgbClr val="800000"/>
                </a:solidFill>
              </a:rPr>
              <a:t>Что любит белка? 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800000"/>
                </a:solidFill>
              </a:rPr>
              <a:t>Давай покормим её.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800000"/>
                </a:solidFill>
              </a:rPr>
              <a:t>«Мясо мы отдадим белочке? </a:t>
            </a:r>
          </a:p>
          <a:p>
            <a:endParaRPr lang="ru-RU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234</Words>
  <Application>Microsoft Office PowerPoint</Application>
  <PresentationFormat>Экран (16:9)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Игра «Зоопарк»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Usser</cp:lastModifiedBy>
  <cp:revision>30</cp:revision>
  <dcterms:created xsi:type="dcterms:W3CDTF">2022-04-10T05:02:37Z</dcterms:created>
  <dcterms:modified xsi:type="dcterms:W3CDTF">2022-11-03T02:58:30Z</dcterms:modified>
</cp:coreProperties>
</file>