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62" r:id="rId2"/>
    <p:sldId id="263" r:id="rId3"/>
    <p:sldId id="264" r:id="rId4"/>
    <p:sldId id="265" r:id="rId5"/>
    <p:sldId id="260" r:id="rId6"/>
    <p:sldId id="256" r:id="rId7"/>
    <p:sldId id="259" r:id="rId8"/>
    <p:sldId id="257" r:id="rId9"/>
    <p:sldId id="261" r:id="rId10"/>
    <p:sldId id="258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18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F1034F-5FD6-42AD-ACFD-76EC19A6E6A7}" type="datetimeFigureOut">
              <a:rPr lang="ru-RU" smtClean="0"/>
              <a:pPr/>
              <a:t>03.11.2022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62A4F9-C487-4F15-99DF-6F59057F02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8513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62A4F9-C487-4F15-99DF-6F59057F02B4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D6E60-BE00-4A8B-A9CC-CA736122DB36}" type="datetimeFigureOut">
              <a:rPr lang="ru-RU" smtClean="0"/>
              <a:pPr/>
              <a:t>03.11.2022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667E4-30C9-45FA-8185-64664FFAB9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D6E60-BE00-4A8B-A9CC-CA736122DB36}" type="datetimeFigureOut">
              <a:rPr lang="ru-RU" smtClean="0"/>
              <a:pPr/>
              <a:t>03.11.2022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667E4-30C9-45FA-8185-64664FFAB9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D6E60-BE00-4A8B-A9CC-CA736122DB36}" type="datetimeFigureOut">
              <a:rPr lang="ru-RU" smtClean="0"/>
              <a:pPr/>
              <a:t>03.11.2022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667E4-30C9-45FA-8185-64664FFAB9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D6E60-BE00-4A8B-A9CC-CA736122DB36}" type="datetimeFigureOut">
              <a:rPr lang="ru-RU" smtClean="0"/>
              <a:pPr/>
              <a:t>03.11.2022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667E4-30C9-45FA-8185-64664FFAB9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D6E60-BE00-4A8B-A9CC-CA736122DB36}" type="datetimeFigureOut">
              <a:rPr lang="ru-RU" smtClean="0"/>
              <a:pPr/>
              <a:t>03.11.2022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667E4-30C9-45FA-8185-64664FFAB9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D6E60-BE00-4A8B-A9CC-CA736122DB36}" type="datetimeFigureOut">
              <a:rPr lang="ru-RU" smtClean="0"/>
              <a:pPr/>
              <a:t>03.11.2022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667E4-30C9-45FA-8185-64664FFAB9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D6E60-BE00-4A8B-A9CC-CA736122DB36}" type="datetimeFigureOut">
              <a:rPr lang="ru-RU" smtClean="0"/>
              <a:pPr/>
              <a:t>03.11.2022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667E4-30C9-45FA-8185-64664FFAB9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D6E60-BE00-4A8B-A9CC-CA736122DB36}" type="datetimeFigureOut">
              <a:rPr lang="ru-RU" smtClean="0"/>
              <a:pPr/>
              <a:t>03.11.2022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667E4-30C9-45FA-8185-64664FFAB9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D6E60-BE00-4A8B-A9CC-CA736122DB36}" type="datetimeFigureOut">
              <a:rPr lang="ru-RU" smtClean="0"/>
              <a:pPr/>
              <a:t>03.11.2022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667E4-30C9-45FA-8185-64664FFAB9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D6E60-BE00-4A8B-A9CC-CA736122DB36}" type="datetimeFigureOut">
              <a:rPr lang="ru-RU" smtClean="0"/>
              <a:pPr/>
              <a:t>03.11.2022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667E4-30C9-45FA-8185-64664FFAB9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D6E60-BE00-4A8B-A9CC-CA736122DB36}" type="datetimeFigureOut">
              <a:rPr lang="ru-RU" smtClean="0"/>
              <a:pPr/>
              <a:t>03.11.2022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667E4-30C9-45FA-8185-64664FFAB9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3D6E60-BE00-4A8B-A9CC-CA736122DB36}" type="datetimeFigureOut">
              <a:rPr lang="ru-RU" smtClean="0"/>
              <a:pPr/>
              <a:t>03.11.2022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2667E4-30C9-45FA-8185-64664FFAB9C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1368152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Кто спрятался в лесу?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Содержимое 3" descr="лес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1556792"/>
            <a:ext cx="9144000" cy="4076700"/>
          </a:xfrm>
        </p:spPr>
      </p:pic>
      <p:sp>
        <p:nvSpPr>
          <p:cNvPr id="5" name="TextBox 4"/>
          <p:cNvSpPr txBox="1"/>
          <p:nvPr/>
        </p:nvSpPr>
        <p:spPr>
          <a:xfrm>
            <a:off x="1691680" y="6021290"/>
            <a:ext cx="59766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Century Gothic" pitchFamily="34" charset="0"/>
              </a:rPr>
              <a:t>для детей 2-4 лет</a:t>
            </a:r>
            <a:endParaRPr lang="ru-RU" sz="3200" b="1" dirty="0">
              <a:solidFill>
                <a:schemeClr val="accent2">
                  <a:lumMod val="50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C:\Users\User\Desktop\игры 2022\пища белки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7739" t="8761" r="27205" b="48504"/>
          <a:stretch>
            <a:fillRect/>
          </a:stretch>
        </p:blipFill>
        <p:spPr bwMode="auto">
          <a:xfrm>
            <a:off x="1763688" y="2924944"/>
            <a:ext cx="267652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лист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641" t="3629" r="5586" b="16276"/>
          <a:stretch>
            <a:fillRect/>
          </a:stretch>
        </p:blipFill>
        <p:spPr>
          <a:xfrm>
            <a:off x="1259632" y="2420888"/>
            <a:ext cx="3240360" cy="259228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27584" y="1628800"/>
            <a:ext cx="4320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Century Gothic" pitchFamily="34" charset="0"/>
              </a:rPr>
              <a:t>- Где белочка?</a:t>
            </a:r>
            <a:endParaRPr lang="ru-RU" sz="20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07904" y="5373217"/>
            <a:ext cx="51125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Рыжая белочка на пеньке сидит и орешки весело грызет.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71600" y="1196752"/>
            <a:ext cx="1944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Century Gothic" pitchFamily="34" charset="0"/>
              </a:rPr>
              <a:t>- Кто это?</a:t>
            </a:r>
            <a:endParaRPr lang="ru-RU" sz="20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mph" presetSubtype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25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6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2420888"/>
            <a:ext cx="8208912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entury Gothic" pitchFamily="34" charset="0"/>
              </a:rPr>
              <a:t>Приглашаю поиграть еще </a:t>
            </a:r>
            <a:r>
              <a:rPr lang="ru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entury Gothic" pitchFamily="34" charset="0"/>
              </a:rPr>
              <a:t>раз</a:t>
            </a:r>
            <a:endParaRPr lang="ru-RU" sz="24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692696"/>
            <a:ext cx="820891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Автор игры:</a:t>
            </a:r>
          </a:p>
          <a:p>
            <a:pPr algn="ctr">
              <a:buNone/>
            </a:pPr>
            <a:endParaRPr lang="ru-RU" sz="24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2400" dirty="0" smtClean="0"/>
              <a:t>Коновалова Елена Владимировна, учитель-логопед  МБДОУ г. Иркутска детского сада № 94</a:t>
            </a:r>
            <a:endParaRPr lang="ru-RU" sz="2400" b="1" dirty="0" smtClean="0"/>
          </a:p>
          <a:p>
            <a:pPr algn="ctr">
              <a:buNone/>
            </a:pPr>
            <a:endParaRPr lang="ru-RU" sz="2400" b="1" dirty="0" smtClean="0"/>
          </a:p>
          <a:p>
            <a:pPr algn="ctr">
              <a:buNone/>
            </a:pPr>
            <a:endParaRPr lang="ru-RU" sz="2400" b="1" dirty="0"/>
          </a:p>
          <a:p>
            <a:pPr algn="ctr">
              <a:buNone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Используемая литература:</a:t>
            </a:r>
          </a:p>
          <a:p>
            <a:pPr algn="ctr">
              <a:buNone/>
            </a:pPr>
            <a:endParaRPr lang="ru-RU" sz="24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2400" dirty="0" smtClean="0"/>
              <a:t>Борисенко М.Г., Н.А.Лукина «Животные наших лесов, грамматика в играх и картинках от 2 до 7 лет»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706091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Чему учится ребенок: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980729"/>
            <a:ext cx="8640960" cy="2304256"/>
          </a:xfrm>
        </p:spPr>
        <p:txBody>
          <a:bodyPr>
            <a:normAutofit lnSpcReduction="10000"/>
          </a:bodyPr>
          <a:lstStyle/>
          <a:p>
            <a:pPr marL="180000" indent="0" algn="just">
              <a:lnSpc>
                <a:spcPct val="110000"/>
              </a:lnSpc>
              <a:buFont typeface="+mj-lt"/>
              <a:buAutoNum type="arabicPeriod"/>
            </a:pP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Объединять усвоенные слова в </a:t>
            </a:r>
            <a:r>
              <a:rPr lang="ru-RU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двусловные</a:t>
            </a: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предложения (вопросительное слово «где»+ существительное в именительном падеже; указательные слова «вот, это, там» + существительное в именительном падеже).</a:t>
            </a:r>
            <a:endParaRPr lang="ru-RU"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180000" indent="0" algn="just">
              <a:lnSpc>
                <a:spcPct val="110000"/>
              </a:lnSpc>
              <a:buNone/>
            </a:pP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Например: </a:t>
            </a:r>
            <a:r>
              <a:rPr lang="ru-RU" sz="18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Где зайка? Вот зайка. Там зайка. или Это пи-пи.</a:t>
            </a:r>
          </a:p>
          <a:p>
            <a:pPr marL="180000" indent="0" algn="just">
              <a:lnSpc>
                <a:spcPct val="110000"/>
              </a:lnSpc>
              <a:buFont typeface="+mj-lt"/>
              <a:buAutoNum type="arabicPeriod" startAt="2"/>
            </a:pP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Правильное употребление существительных в винительном падеже. </a:t>
            </a:r>
          </a:p>
          <a:p>
            <a:pPr marL="180000" indent="0" algn="just">
              <a:lnSpc>
                <a:spcPct val="110000"/>
              </a:lnSpc>
              <a:buNone/>
            </a:pP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Например: зайку, мышку, …</a:t>
            </a:r>
          </a:p>
          <a:p>
            <a:pPr marL="180000" indent="0" algn="just">
              <a:lnSpc>
                <a:spcPct val="110000"/>
              </a:lnSpc>
              <a:buFont typeface="+mj-lt"/>
              <a:buAutoNum type="arabicPeriod" startAt="3"/>
            </a:pP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Узнавать изображения диких животных на сюжетной картинке.</a:t>
            </a:r>
            <a:endParaRPr lang="ru-RU"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3789042"/>
            <a:ext cx="828092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Рекомендации к проведению игры:</a:t>
            </a:r>
          </a:p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/>
            </a:r>
            <a:b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</a:br>
            <a:r>
              <a:rPr lang="ru-RU" dirty="0" smtClean="0">
                <a:cs typeface="Arial" pitchFamily="34" charset="0"/>
              </a:rPr>
              <a:t>1. Презентацию включить в режиме «Показ слайдов».</a:t>
            </a:r>
            <a:br>
              <a:rPr lang="ru-RU" dirty="0" smtClean="0">
                <a:cs typeface="Arial" pitchFamily="34" charset="0"/>
              </a:rPr>
            </a:br>
            <a:r>
              <a:rPr lang="ru-RU" dirty="0" smtClean="0">
                <a:cs typeface="Arial" pitchFamily="34" charset="0"/>
              </a:rPr>
              <a:t>2. Переключать слайды стрелочкой на клавиатуре.</a:t>
            </a:r>
            <a:br>
              <a:rPr lang="ru-RU" dirty="0" smtClean="0">
                <a:cs typeface="Arial" pitchFamily="34" charset="0"/>
              </a:rPr>
            </a:br>
            <a:r>
              <a:rPr lang="ru-RU" dirty="0" smtClean="0">
                <a:cs typeface="Arial" pitchFamily="34" charset="0"/>
              </a:rPr>
              <a:t>3.Информация в скобках и мелким шрифтом поможет родителям правильно объяснить задание.</a:t>
            </a:r>
            <a:br>
              <a:rPr lang="ru-RU" dirty="0" smtClean="0">
                <a:cs typeface="Arial" pitchFamily="34" charset="0"/>
              </a:rPr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724943"/>
          </a:xfrm>
        </p:spPr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entury Gothic" pitchFamily="34" charset="0"/>
              </a:rPr>
              <a:t>Найди лесных животных</a:t>
            </a: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4" name="image30.jpeg"/>
          <p:cNvPicPr>
            <a:picLocks noGrp="1"/>
          </p:cNvPicPr>
          <p:nvPr>
            <p:ph idx="1"/>
          </p:nvPr>
        </p:nvPicPr>
        <p:blipFill>
          <a:blip r:embed="rId3" cstate="print">
            <a:lum bright="-10000" contrast="20000"/>
          </a:blip>
          <a:srcRect l="5245" t="9763" r="10829" b="26777"/>
          <a:stretch>
            <a:fillRect/>
          </a:stretch>
        </p:blipFill>
        <p:spPr>
          <a:xfrm>
            <a:off x="0" y="764704"/>
            <a:ext cx="9144000" cy="60932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764704"/>
            <a:ext cx="50760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Предложите ребенку поискать зверей, назвать их (может быть: полное название, отдельный слог или звукоподражание);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Игра «Прятки»</a:t>
            </a: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</a:rPr>
              <a:t>Раз, два, три, четыре, пять</a:t>
            </a:r>
          </a:p>
          <a:p>
            <a:pPr algn="ctr">
              <a:buNone/>
            </a:pP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</a:rPr>
              <a:t>Будем в прятки мы играть</a:t>
            </a:r>
          </a:p>
          <a:p>
            <a:pPr algn="ctr">
              <a:buNone/>
            </a:pP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</a:rPr>
              <a:t>Вот на листик ты нажми</a:t>
            </a:r>
          </a:p>
          <a:p>
            <a:pPr algn="ctr">
              <a:buNone/>
            </a:pP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</a:rPr>
              <a:t>И под листик загляни!</a:t>
            </a: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9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мышка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26" t="1798" r="1230"/>
          <a:stretch>
            <a:fillRect/>
          </a:stretch>
        </p:blipFill>
        <p:spPr>
          <a:xfrm>
            <a:off x="611560" y="3645026"/>
            <a:ext cx="1288494" cy="1019959"/>
          </a:xfrm>
          <a:prstGeom prst="rect">
            <a:avLst/>
          </a:prstGeom>
        </p:spPr>
      </p:pic>
      <p:pic>
        <p:nvPicPr>
          <p:cNvPr id="5" name="Рисунок 4" descr="лист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42" b="13927"/>
          <a:stretch>
            <a:fillRect/>
          </a:stretch>
        </p:blipFill>
        <p:spPr>
          <a:xfrm>
            <a:off x="0" y="3068960"/>
            <a:ext cx="2558084" cy="20882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23728" y="1988840"/>
            <a:ext cx="19656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663300"/>
                </a:solidFill>
                <a:latin typeface="Century Gothic" pitchFamily="34" charset="0"/>
              </a:rPr>
              <a:t>- Где мышка?</a:t>
            </a:r>
            <a:endParaRPr lang="ru-RU" sz="2000" b="1" dirty="0">
              <a:solidFill>
                <a:srgbClr val="663300"/>
              </a:solidFill>
              <a:latin typeface="Century Gothic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91272" y="3717032"/>
            <a:ext cx="65527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Century Gothic" pitchFamily="34" charset="0"/>
              </a:rPr>
              <a:t>- Вот серый мышонок в норке сидит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Century Gothic" pitchFamily="34" charset="0"/>
              </a:rPr>
              <a:t>Из норки ушастый на … глядит.</a:t>
            </a:r>
          </a:p>
          <a:p>
            <a:endParaRPr lang="ru-RU" sz="20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5301208"/>
            <a:ext cx="87484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 smtClean="0"/>
              <a:t>(Спросите ребенка: Кто это?  </a:t>
            </a:r>
            <a:r>
              <a:rPr lang="ru-RU" sz="1600" b="1" i="1" dirty="0" smtClean="0">
                <a:solidFill>
                  <a:srgbClr val="002060"/>
                </a:solidFill>
              </a:rPr>
              <a:t>Мышка.</a:t>
            </a:r>
          </a:p>
          <a:p>
            <a:pPr algn="ctr"/>
            <a:r>
              <a:rPr lang="ru-RU" sz="1600" b="1" i="1" dirty="0" smtClean="0"/>
              <a:t>Нажмите курсором, на  мышку . Спросите: «Где мышка?» Вместе с ребенком наведите курсор на листик и нажмите. При этом с восторгом произнесите: «Вот мышка. Вот серый мышонок в норке сидит. Из норки ушастый на … (имя ребенка) глядит. Попросите ребенка вместе с вами сказать</a:t>
            </a:r>
            <a:r>
              <a:rPr lang="ru-RU" sz="1600" b="1" i="1" dirty="0" smtClean="0">
                <a:solidFill>
                  <a:srgbClr val="002060"/>
                </a:solidFill>
              </a:rPr>
              <a:t>: «Вот мышка (пи-пи). Там мышь. Это мышка.)</a:t>
            </a:r>
            <a:endParaRPr lang="ru-RU" sz="1600" b="1" i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23728" y="1484784"/>
            <a:ext cx="15023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663300"/>
                </a:solidFill>
                <a:latin typeface="Century Gothic" pitchFamily="34" charset="0"/>
              </a:rPr>
              <a:t>- Кто это?</a:t>
            </a:r>
            <a:endParaRPr lang="ru-RU" sz="2000" b="1" dirty="0">
              <a:solidFill>
                <a:srgbClr val="6633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mph" presetSubtype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25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6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9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Комплект плакатов &amp;quot;Дикие и домашние животные и птицы&amp;quot; (4 плаката &amp;quot;Животные  леса&amp;quot;, &amp;quot;Птицы леса&amp;quot;, &amp;quot;Домашние за 175.50 руб. в интернет-магазине - Тиу.ру!"/>
          <p:cNvPicPr/>
          <p:nvPr/>
        </p:nvPicPr>
        <p:blipFill>
          <a:blip r:embed="rId3" cstate="print">
            <a:clrChange>
              <a:clrFrom>
                <a:srgbClr val="CCFE67"/>
              </a:clrFrom>
              <a:clrTo>
                <a:srgbClr val="CCFE67">
                  <a:alpha val="0"/>
                </a:srgbClr>
              </a:clrTo>
            </a:clrChange>
          </a:blip>
          <a:srcRect l="3549" t="6328" r="76134" b="72994"/>
          <a:stretch>
            <a:fillRect/>
          </a:stretch>
        </p:blipFill>
        <p:spPr bwMode="auto">
          <a:xfrm>
            <a:off x="4355976" y="3573016"/>
            <a:ext cx="2304256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лист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42" b="13927"/>
          <a:stretch>
            <a:fillRect/>
          </a:stretch>
        </p:blipFill>
        <p:spPr>
          <a:xfrm>
            <a:off x="3851920" y="2852936"/>
            <a:ext cx="3528392" cy="28803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516216" y="2348880"/>
            <a:ext cx="19223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Century Gothic" pitchFamily="34" charset="0"/>
              </a:rPr>
              <a:t>- Где мишка?</a:t>
            </a:r>
            <a:endParaRPr lang="ru-RU" sz="20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67944" y="5805264"/>
            <a:ext cx="45730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Century Gothic" pitchFamily="34" charset="0"/>
              </a:rPr>
              <a:t>Вот мишка к берлоге идёт.</a:t>
            </a:r>
          </a:p>
          <a:p>
            <a:r>
              <a:rPr lang="ru-RU" sz="2400" b="1" dirty="0" smtClean="0">
                <a:solidFill>
                  <a:schemeClr val="bg1"/>
                </a:solidFill>
                <a:latin typeface="Century Gothic" pitchFamily="34" charset="0"/>
              </a:rPr>
              <a:t>Мишка на …глядит.</a:t>
            </a:r>
            <a:endParaRPr lang="ru-RU" sz="24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260648"/>
            <a:ext cx="68762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/>
              <a:t>(Спросите ребенка: Кто это?  Мишка.</a:t>
            </a:r>
          </a:p>
          <a:p>
            <a:pPr algn="ctr"/>
            <a:r>
              <a:rPr lang="ru-RU" b="1" i="1" dirty="0" smtClean="0"/>
              <a:t>Нажмите курсором, на  мишку . Спросите: «Где мишка?»  и т.д.)</a:t>
            </a:r>
            <a:endParaRPr lang="ru-R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516216" y="1916832"/>
            <a:ext cx="15023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Century Gothic" pitchFamily="34" charset="0"/>
              </a:rPr>
              <a:t>- Кто это?</a:t>
            </a:r>
            <a:endParaRPr lang="ru-RU" sz="20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mph" presetSubtype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25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6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C:\Users\User\Desktop\игры 2022\пища волка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297" t="9948" r="28853" b="47009"/>
          <a:stretch>
            <a:fillRect/>
          </a:stretch>
        </p:blipFill>
        <p:spPr bwMode="auto">
          <a:xfrm>
            <a:off x="323528" y="4939283"/>
            <a:ext cx="2664296" cy="1918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дерево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121" t="55" r="240" b="486"/>
          <a:stretch>
            <a:fillRect/>
          </a:stretch>
        </p:blipFill>
        <p:spPr>
          <a:xfrm>
            <a:off x="0" y="0"/>
            <a:ext cx="4608512" cy="6858000"/>
          </a:xfrm>
          <a:prstGeom prst="rect">
            <a:avLst/>
          </a:prstGeom>
        </p:spPr>
      </p:pic>
      <p:pic>
        <p:nvPicPr>
          <p:cNvPr id="6" name="Рисунок 5" descr="лист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641" t="3629" r="5586" b="16276"/>
          <a:stretch>
            <a:fillRect/>
          </a:stretch>
        </p:blipFill>
        <p:spPr>
          <a:xfrm>
            <a:off x="0" y="4265712"/>
            <a:ext cx="3240360" cy="259228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60032" y="4221088"/>
            <a:ext cx="3528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Century Gothic" pitchFamily="34" charset="0"/>
              </a:rPr>
              <a:t>- Где волк?</a:t>
            </a:r>
            <a:endParaRPr lang="ru-RU" sz="20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11960" y="5805265"/>
            <a:ext cx="4536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Century Gothic" pitchFamily="34" charset="0"/>
              </a:rPr>
              <a:t>Волчок под деревом стоит</a:t>
            </a:r>
          </a:p>
          <a:p>
            <a:r>
              <a:rPr lang="ru-RU" sz="2400" b="1" dirty="0" smtClean="0">
                <a:solidFill>
                  <a:schemeClr val="bg1"/>
                </a:solidFill>
                <a:latin typeface="Century Gothic" pitchFamily="34" charset="0"/>
              </a:rPr>
              <a:t>На …. глядит.</a:t>
            </a:r>
            <a:endParaRPr lang="ru-RU" sz="24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60032" y="3789040"/>
            <a:ext cx="15023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Century Gothic" pitchFamily="34" charset="0"/>
              </a:rPr>
              <a:t>- Кто это?</a:t>
            </a:r>
            <a:endParaRPr lang="ru-RU" sz="20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mph" presetSubtype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25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6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Ежи живут в лесу. Они редко сами роют норы, чаще занимают чужие или сооружают гнездо среди выпирающих корней, под кустом, в углублениях земли, натаскивая туда много листьев, сухой травы и мха. Зимой ежи впадают в спячку. Едят ежи в основном насекомых. Если попадется змея, могут съесть и её. Не прочь полакомиться грибами, желудями, ягодами и фруктами.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8060" t="11017" r="28648" b="49145"/>
          <a:stretch>
            <a:fillRect/>
          </a:stretch>
        </p:blipFill>
        <p:spPr bwMode="auto">
          <a:xfrm>
            <a:off x="4572000" y="4221088"/>
            <a:ext cx="2571750" cy="1775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гриб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" contrast="-30000"/>
          </a:blip>
          <a:srcRect l="29679" t="16155" r="29126" b="33236"/>
          <a:stretch>
            <a:fillRect/>
          </a:stretch>
        </p:blipFill>
        <p:spPr>
          <a:xfrm>
            <a:off x="5292080" y="4941170"/>
            <a:ext cx="1656184" cy="1602759"/>
          </a:xfrm>
          <a:prstGeom prst="rect">
            <a:avLst/>
          </a:prstGeom>
        </p:spPr>
      </p:pic>
      <p:pic>
        <p:nvPicPr>
          <p:cNvPr id="6" name="Рисунок 5" descr="лист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641" t="3629" r="5586" b="16276"/>
          <a:stretch>
            <a:fillRect/>
          </a:stretch>
        </p:blipFill>
        <p:spPr>
          <a:xfrm>
            <a:off x="4427984" y="3573016"/>
            <a:ext cx="3240360" cy="259228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1520" y="5085184"/>
            <a:ext cx="3456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Century Gothic" pitchFamily="34" charset="0"/>
              </a:rPr>
              <a:t>- Где ежик?</a:t>
            </a:r>
            <a:endParaRPr lang="ru-RU" sz="20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20" y="5733256"/>
            <a:ext cx="36038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Century Gothic" pitchFamily="34" charset="0"/>
              </a:rPr>
              <a:t>Вот ежик за грибом сидит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Century Gothic" pitchFamily="34" charset="0"/>
              </a:rPr>
              <a:t>На ….. глядит.</a:t>
            </a:r>
            <a:endParaRPr lang="ru-RU" sz="20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528" y="4509120"/>
            <a:ext cx="1944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Century Gothic" pitchFamily="34" charset="0"/>
              </a:rPr>
              <a:t>- Кто это?</a:t>
            </a:r>
            <a:endParaRPr lang="ru-RU" sz="20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C:\Users\User\Desktop\игры 2022\пища лисы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296" t="9948" r="27044" b="47222"/>
          <a:stretch>
            <a:fillRect/>
          </a:stretch>
        </p:blipFill>
        <p:spPr bwMode="auto">
          <a:xfrm>
            <a:off x="0" y="4365104"/>
            <a:ext cx="2771800" cy="1909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лист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641" t="3629" r="5586" b="16276"/>
          <a:stretch>
            <a:fillRect/>
          </a:stretch>
        </p:blipFill>
        <p:spPr>
          <a:xfrm>
            <a:off x="0" y="3789040"/>
            <a:ext cx="3240360" cy="259228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23928" y="3501008"/>
            <a:ext cx="42484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Century Gothic" pitchFamily="34" charset="0"/>
              </a:rPr>
              <a:t>- Где лисичка?</a:t>
            </a:r>
            <a:endParaRPr lang="ru-RU" sz="20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07904" y="4509120"/>
            <a:ext cx="43091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Century Gothic" pitchFamily="34" charset="0"/>
              </a:rPr>
              <a:t>Вот лисичка  на дорожке стоит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Century Gothic" pitchFamily="34" charset="0"/>
              </a:rPr>
              <a:t>На ….. весело  глядит.</a:t>
            </a:r>
            <a:endParaRPr lang="ru-RU" sz="20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95936" y="2924944"/>
            <a:ext cx="1944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Century Gothic" pitchFamily="34" charset="0"/>
              </a:rPr>
              <a:t>- Кто это?</a:t>
            </a:r>
            <a:endParaRPr lang="ru-RU" sz="20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Тема Office">
  <a:themeElements>
    <a:clrScheme name="Другая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314</TotalTime>
  <Words>397</Words>
  <Application>Microsoft Office PowerPoint</Application>
  <PresentationFormat>Экран (4:3)</PresentationFormat>
  <Paragraphs>54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Кто спрятался в лесу?</vt:lpstr>
      <vt:lpstr>Чему учится ребенок:</vt:lpstr>
      <vt:lpstr>Найди лесных животных</vt:lpstr>
      <vt:lpstr>Игра «Прятки»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 Windows</dc:creator>
  <cp:lastModifiedBy>Usser</cp:lastModifiedBy>
  <cp:revision>36</cp:revision>
  <dcterms:created xsi:type="dcterms:W3CDTF">2021-03-28T10:41:39Z</dcterms:created>
  <dcterms:modified xsi:type="dcterms:W3CDTF">2022-11-03T03:05:14Z</dcterms:modified>
</cp:coreProperties>
</file>