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8" r:id="rId3"/>
    <p:sldId id="263" r:id="rId4"/>
    <p:sldId id="271" r:id="rId5"/>
    <p:sldId id="272" r:id="rId6"/>
    <p:sldId id="261" r:id="rId7"/>
    <p:sldId id="269" r:id="rId8"/>
    <p:sldId id="270" r:id="rId9"/>
    <p:sldId id="273" r:id="rId10"/>
    <p:sldId id="27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FF33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A5C0C-7D31-4107-BD16-D0EE13256DFD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A968D5-E8BF-43A2-80C5-055F2220B6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7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Игры по теме: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«Дикие животные»</a:t>
            </a:r>
            <a:b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2-4 года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Умница, давай поиграем ещё!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9632" y="332656"/>
            <a:ext cx="65527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 Gothic" pitchFamily="34" charset="0"/>
              </a:rPr>
              <a:t>Автор игры:</a:t>
            </a:r>
          </a:p>
          <a:p>
            <a:pPr algn="ctr"/>
            <a:r>
              <a:rPr lang="ru-RU" sz="2800" dirty="0" smtClean="0">
                <a:latin typeface="Century Gothic" pitchFamily="34" charset="0"/>
              </a:rPr>
              <a:t>Коновалова Елена Владимировна, учитель-логопед  МБДОУ г. Иркутска детского сада № 94</a:t>
            </a:r>
            <a:endParaRPr lang="ru-RU" sz="2800" b="1" dirty="0" smtClean="0">
              <a:latin typeface="Century Gothic" pitchFamily="34" charset="0"/>
            </a:endParaRPr>
          </a:p>
          <a:p>
            <a:pPr algn="ctr"/>
            <a:endParaRPr lang="ru-RU" sz="2800" b="1" dirty="0" smtClean="0">
              <a:latin typeface="Century Gothic" pitchFamily="34" charset="0"/>
            </a:endParaRPr>
          </a:p>
          <a:p>
            <a:pPr algn="ctr"/>
            <a:r>
              <a:rPr lang="ru-RU" sz="2800" b="1" dirty="0" smtClean="0">
                <a:latin typeface="Century Gothic" pitchFamily="34" charset="0"/>
              </a:rPr>
              <a:t>Используемая литература:</a:t>
            </a:r>
          </a:p>
          <a:p>
            <a:pPr algn="ctr"/>
            <a:r>
              <a:rPr lang="ru-RU" sz="2800" dirty="0" smtClean="0">
                <a:latin typeface="Century Gothic" pitchFamily="34" charset="0"/>
              </a:rPr>
              <a:t>Борисенко М.Г., Н.А.Лукина «Животные наших лесов, грамматика в играх и картинках от 2 до 7 лет»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424936" cy="11521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Игра «Один - много»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pPr marL="180000" indent="0" algn="just">
              <a:lnSpc>
                <a:spcPct val="110000"/>
              </a:lnSpc>
              <a:buNone/>
            </a:pPr>
            <a:r>
              <a:rPr lang="ru-RU" sz="2400" b="1" dirty="0" smtClean="0">
                <a:solidFill>
                  <a:srgbClr val="003300"/>
                </a:solidFill>
              </a:rPr>
              <a:t>Чему учится ребенок:</a:t>
            </a:r>
            <a:endParaRPr lang="ru-RU" sz="2400" b="1" dirty="0" smtClean="0">
              <a:latin typeface="Century Gothic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800" dirty="0" smtClean="0"/>
              <a:t>Развивается речь, внимание;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Закрепляем названия диких животных;</a:t>
            </a:r>
          </a:p>
          <a:p>
            <a:pPr>
              <a:buFont typeface="+mj-lt"/>
              <a:buAutoNum type="arabicPeriod"/>
            </a:pPr>
            <a:r>
              <a:rPr lang="ru-RU" sz="1800" dirty="0" smtClean="0"/>
              <a:t>Знакомиться с формами слов во множественном числе.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3429000"/>
            <a:ext cx="828092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3300"/>
                </a:solidFill>
                <a:latin typeface="Century Gothic" pitchFamily="34" charset="0"/>
              </a:rPr>
              <a:t>Правила игры: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r>
              <a:rPr lang="ru-RU" dirty="0" smtClean="0"/>
              <a:t> Предложите ребенку рассмотреть карточки с изображениями  предметов.  Уточнить, чем карточки отличаются (на одних карточках один предмет, а на других несколько таких же предметов)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r>
              <a:rPr lang="ru-RU" dirty="0" smtClean="0"/>
              <a:t>Взрослый выбирает карточку с одним предметом и </a:t>
            </a:r>
            <a:r>
              <a:rPr lang="ru-RU" dirty="0" err="1" smtClean="0"/>
              <a:t>кликаете</a:t>
            </a:r>
            <a:r>
              <a:rPr lang="ru-RU" dirty="0" smtClean="0"/>
              <a:t> по нему, нужно спросить:  «У меня есть одна лиса, а у тебя есть одна лиса? Найди карточку где много лис». Помочь ребенку найти карточку с несколькими лисами.  Наводя курсор на других животных, они будут исчезать, пока не найдете правильный ответ. Дать образец ответа: «У меня - лиса, а у тебя лисы!» и т.п.</a:t>
            </a:r>
          </a:p>
          <a:p>
            <a:pPr algn="just">
              <a:lnSpc>
                <a:spcPts val="2160"/>
              </a:lnSpc>
              <a:buFont typeface="Arial" pitchFamily="34" charset="0"/>
              <a:buChar char="•"/>
            </a:pPr>
            <a:r>
              <a:rPr lang="ru-RU" dirty="0" smtClean="0"/>
              <a:t>Задания и вопросы меняются по клику мышки.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1840" y="378904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000" dirty="0" smtClean="0"/>
              <a:t>Посмотри, у меня одна лиса </a:t>
            </a:r>
            <a:r>
              <a:rPr lang="ru-RU" sz="2000" i="1" dirty="0" smtClean="0"/>
              <a:t>(кликните по картинке</a:t>
            </a:r>
            <a:r>
              <a:rPr lang="ru-RU" sz="2000" dirty="0" smtClean="0"/>
              <a:t>), а у тебя есть одна лиса?»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Нет, у меня много.</a:t>
            </a:r>
          </a:p>
          <a:p>
            <a:pPr algn="ctr">
              <a:buFontTx/>
              <a:buChar char="-"/>
            </a:pPr>
            <a:r>
              <a:rPr lang="ru-RU" sz="2000" dirty="0" smtClean="0"/>
              <a:t>Найди где на картинке много лис.</a:t>
            </a:r>
          </a:p>
          <a:p>
            <a:pPr algn="ctr">
              <a:buFontTx/>
              <a:buChar char="-"/>
            </a:pPr>
            <a:r>
              <a:rPr lang="ru-RU" sz="2000" dirty="0" smtClean="0"/>
              <a:t>Повтори – </a:t>
            </a:r>
            <a:r>
              <a:rPr lang="ru-RU" sz="2000" b="1" dirty="0" smtClean="0"/>
              <a:t>лисы.</a:t>
            </a:r>
          </a:p>
          <a:p>
            <a:pPr algn="ctr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</a:rPr>
              <a:t>Лисы. Это лисы.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C:\Users\User\Desktop\игры 2022\12.jpg"/>
          <p:cNvPicPr/>
          <p:nvPr/>
        </p:nvPicPr>
        <p:blipFill>
          <a:blip r:embed="rId2" cstate="print"/>
          <a:srcRect l="13333" t="5838" r="63499" b="58122"/>
          <a:stretch>
            <a:fillRect/>
          </a:stretch>
        </p:blipFill>
        <p:spPr bwMode="auto">
          <a:xfrm>
            <a:off x="3851920" y="548680"/>
            <a:ext cx="157099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Desktop\игры 2022\12.jpg"/>
          <p:cNvPicPr/>
          <p:nvPr/>
        </p:nvPicPr>
        <p:blipFill>
          <a:blip r:embed="rId2" cstate="print"/>
          <a:srcRect l="53000" t="2538" r="3333" b="55584"/>
          <a:stretch>
            <a:fillRect/>
          </a:stretch>
        </p:blipFill>
        <p:spPr bwMode="auto">
          <a:xfrm>
            <a:off x="6372200" y="4797152"/>
            <a:ext cx="2447925" cy="1541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игры 2022\12.jpg"/>
          <p:cNvPicPr/>
          <p:nvPr/>
        </p:nvPicPr>
        <p:blipFill>
          <a:blip r:embed="rId2" cstate="print"/>
          <a:srcRect l="53000" t="52792" r="2333" b="10406"/>
          <a:stretch>
            <a:fillRect/>
          </a:stretch>
        </p:blipFill>
        <p:spPr bwMode="auto">
          <a:xfrm>
            <a:off x="251520" y="548680"/>
            <a:ext cx="2447925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9" name="Рисунок 18" descr="C:\Users\User\Desktop\игры 2022\11.jpg"/>
          <p:cNvPicPr/>
          <p:nvPr/>
        </p:nvPicPr>
        <p:blipFill>
          <a:blip r:embed="rId3" cstate="print"/>
          <a:srcRect l="52667" t="2451" r="3666" b="55147"/>
          <a:stretch>
            <a:fillRect/>
          </a:stretch>
        </p:blipFill>
        <p:spPr bwMode="auto">
          <a:xfrm>
            <a:off x="6444208" y="548680"/>
            <a:ext cx="2447925" cy="15471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" name="Рисунок 19" descr="C:\Users\User\Desktop\игры 2022\11.jpg"/>
          <p:cNvPicPr/>
          <p:nvPr/>
        </p:nvPicPr>
        <p:blipFill>
          <a:blip r:embed="rId3" cstate="print"/>
          <a:srcRect l="54167" t="51225" r="4333" b="6128"/>
          <a:stretch>
            <a:fillRect/>
          </a:stretch>
        </p:blipFill>
        <p:spPr bwMode="auto">
          <a:xfrm>
            <a:off x="251520" y="2708920"/>
            <a:ext cx="244983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" name="Рисунок 21" descr="C:\Users\User\Desktop\игры 2022\10.jpg"/>
          <p:cNvPicPr/>
          <p:nvPr/>
        </p:nvPicPr>
        <p:blipFill>
          <a:blip r:embed="rId4" cstate="print"/>
          <a:srcRect l="52333" t="1759" r="2667" b="54522"/>
          <a:stretch>
            <a:fillRect/>
          </a:stretch>
        </p:blipFill>
        <p:spPr bwMode="auto">
          <a:xfrm>
            <a:off x="251520" y="4869160"/>
            <a:ext cx="2444477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" name="Рисунок 22" descr="C:\Users\User\Desktop\игры 2022\10.jpg"/>
          <p:cNvPicPr/>
          <p:nvPr/>
        </p:nvPicPr>
        <p:blipFill>
          <a:blip r:embed="rId4" cstate="print"/>
          <a:srcRect l="52333" t="53015" r="3500" b="3266"/>
          <a:stretch>
            <a:fillRect/>
          </a:stretch>
        </p:blipFill>
        <p:spPr bwMode="auto">
          <a:xfrm>
            <a:off x="6444208" y="2708920"/>
            <a:ext cx="2428875" cy="15481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33073 -0.374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-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31840" y="188640"/>
            <a:ext cx="28620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/>
              <a:t>Посмотри, у меня один мишка  (медведь) </a:t>
            </a:r>
            <a:r>
              <a:rPr lang="ru-RU" i="1" dirty="0" smtClean="0"/>
              <a:t>(кликните по картинке</a:t>
            </a:r>
            <a:r>
              <a:rPr lang="ru-RU" dirty="0" smtClean="0"/>
              <a:t>), а у тебя есть один мишка?»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Нет, у меня много.</a:t>
            </a:r>
          </a:p>
          <a:p>
            <a:pPr algn="ctr">
              <a:buFontTx/>
              <a:buChar char="-"/>
            </a:pPr>
            <a:r>
              <a:rPr lang="ru-RU" dirty="0" smtClean="0"/>
              <a:t>Найди где на картинке много мишек.</a:t>
            </a:r>
          </a:p>
          <a:p>
            <a:pPr algn="ctr">
              <a:buFontTx/>
              <a:buChar char="-"/>
            </a:pPr>
            <a:r>
              <a:rPr lang="ru-RU" dirty="0" smtClean="0"/>
              <a:t>Повтори – </a:t>
            </a:r>
            <a:r>
              <a:rPr lang="ru-RU" b="1" dirty="0" smtClean="0"/>
              <a:t>мишки (медведи).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Мишки. Это мишки.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User\Desktop\игры 2022\12.jpg"/>
          <p:cNvPicPr/>
          <p:nvPr/>
        </p:nvPicPr>
        <p:blipFill>
          <a:blip r:embed="rId2" cstate="print"/>
          <a:srcRect l="53000" t="2538" r="3333" b="55584"/>
          <a:stretch>
            <a:fillRect/>
          </a:stretch>
        </p:blipFill>
        <p:spPr bwMode="auto">
          <a:xfrm>
            <a:off x="6372200" y="4797152"/>
            <a:ext cx="2447925" cy="1541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игры 2022\12.jpg"/>
          <p:cNvPicPr/>
          <p:nvPr/>
        </p:nvPicPr>
        <p:blipFill>
          <a:blip r:embed="rId2" cstate="print"/>
          <a:srcRect l="53000" t="52792" r="2333" b="10406"/>
          <a:stretch>
            <a:fillRect/>
          </a:stretch>
        </p:blipFill>
        <p:spPr bwMode="auto">
          <a:xfrm>
            <a:off x="251520" y="548680"/>
            <a:ext cx="2447925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игры 2022\11.jpg"/>
          <p:cNvPicPr/>
          <p:nvPr/>
        </p:nvPicPr>
        <p:blipFill>
          <a:blip r:embed="rId3" cstate="print"/>
          <a:srcRect l="52667" t="2451" r="3666" b="55147"/>
          <a:stretch>
            <a:fillRect/>
          </a:stretch>
        </p:blipFill>
        <p:spPr bwMode="auto">
          <a:xfrm>
            <a:off x="6444208" y="548680"/>
            <a:ext cx="2447925" cy="15471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игры 2022\11.jpg"/>
          <p:cNvPicPr/>
          <p:nvPr/>
        </p:nvPicPr>
        <p:blipFill>
          <a:blip r:embed="rId3" cstate="print"/>
          <a:srcRect l="54167" t="51225" r="4333" b="6128"/>
          <a:stretch>
            <a:fillRect/>
          </a:stretch>
        </p:blipFill>
        <p:spPr bwMode="auto">
          <a:xfrm>
            <a:off x="251520" y="2708920"/>
            <a:ext cx="244983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игры 2022\10.jpg"/>
          <p:cNvPicPr/>
          <p:nvPr/>
        </p:nvPicPr>
        <p:blipFill>
          <a:blip r:embed="rId4" cstate="print"/>
          <a:srcRect l="52333" t="1759" r="2667" b="54522"/>
          <a:stretch>
            <a:fillRect/>
          </a:stretch>
        </p:blipFill>
        <p:spPr bwMode="auto">
          <a:xfrm>
            <a:off x="251520" y="4869160"/>
            <a:ext cx="2444477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игры 2022\10.jpg"/>
          <p:cNvPicPr/>
          <p:nvPr/>
        </p:nvPicPr>
        <p:blipFill>
          <a:blip r:embed="rId4" cstate="print"/>
          <a:srcRect l="52333" t="53015" r="3500" b="3266"/>
          <a:stretch>
            <a:fillRect/>
          </a:stretch>
        </p:blipFill>
        <p:spPr bwMode="auto">
          <a:xfrm>
            <a:off x="6444208" y="2708920"/>
            <a:ext cx="2428875" cy="15481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игры 2022\10.jpg"/>
          <p:cNvPicPr/>
          <p:nvPr/>
        </p:nvPicPr>
        <p:blipFill>
          <a:blip r:embed="rId4" cstate="print"/>
          <a:srcRect l="13000" t="52764" r="62833" b="10804"/>
          <a:stretch>
            <a:fillRect/>
          </a:stretch>
        </p:blipFill>
        <p:spPr bwMode="auto">
          <a:xfrm>
            <a:off x="3707904" y="4869160"/>
            <a:ext cx="1728470" cy="153412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3375 0.0761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31840" y="3789040"/>
            <a:ext cx="2862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/>
              <a:t>Посмотри, у меня один волк </a:t>
            </a:r>
            <a:r>
              <a:rPr lang="ru-RU" i="1" dirty="0" smtClean="0"/>
              <a:t>(кликните по картинке</a:t>
            </a:r>
            <a:r>
              <a:rPr lang="ru-RU" dirty="0" smtClean="0"/>
              <a:t>), а у тебя есть один волк?»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Нет, у меня много.</a:t>
            </a:r>
          </a:p>
          <a:p>
            <a:pPr algn="ctr">
              <a:buFontTx/>
              <a:buChar char="-"/>
            </a:pPr>
            <a:r>
              <a:rPr lang="ru-RU" dirty="0" smtClean="0"/>
              <a:t>Найди где на картинке много волков.</a:t>
            </a:r>
          </a:p>
          <a:p>
            <a:pPr algn="ctr">
              <a:buFontTx/>
              <a:buChar char="-"/>
            </a:pPr>
            <a:r>
              <a:rPr lang="ru-RU" dirty="0" smtClean="0"/>
              <a:t>Повтори – </a:t>
            </a:r>
            <a:r>
              <a:rPr lang="ru-RU" b="1" dirty="0" smtClean="0"/>
              <a:t>волки. 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Волки. Это волки.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User\Desktop\игры 2022\12.jpg"/>
          <p:cNvPicPr/>
          <p:nvPr/>
        </p:nvPicPr>
        <p:blipFill>
          <a:blip r:embed="rId2" cstate="print"/>
          <a:srcRect l="53000" t="2538" r="3333" b="55584"/>
          <a:stretch>
            <a:fillRect/>
          </a:stretch>
        </p:blipFill>
        <p:spPr bwMode="auto">
          <a:xfrm>
            <a:off x="251520" y="2708920"/>
            <a:ext cx="2447925" cy="1541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игры 2022\12.jpg"/>
          <p:cNvPicPr/>
          <p:nvPr/>
        </p:nvPicPr>
        <p:blipFill>
          <a:blip r:embed="rId2" cstate="print"/>
          <a:srcRect l="53000" t="52792" r="2333" b="10406"/>
          <a:stretch>
            <a:fillRect/>
          </a:stretch>
        </p:blipFill>
        <p:spPr bwMode="auto">
          <a:xfrm>
            <a:off x="6444208" y="4869160"/>
            <a:ext cx="2447925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игры 2022\11.jpg"/>
          <p:cNvPicPr/>
          <p:nvPr/>
        </p:nvPicPr>
        <p:blipFill>
          <a:blip r:embed="rId3" cstate="print"/>
          <a:srcRect l="52667" t="2451" r="3666" b="55147"/>
          <a:stretch>
            <a:fillRect/>
          </a:stretch>
        </p:blipFill>
        <p:spPr bwMode="auto">
          <a:xfrm>
            <a:off x="6444208" y="548680"/>
            <a:ext cx="2447925" cy="15471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игры 2022\11.jpg"/>
          <p:cNvPicPr/>
          <p:nvPr/>
        </p:nvPicPr>
        <p:blipFill>
          <a:blip r:embed="rId3" cstate="print"/>
          <a:srcRect l="54167" t="51225" r="4333" b="6128"/>
          <a:stretch>
            <a:fillRect/>
          </a:stretch>
        </p:blipFill>
        <p:spPr bwMode="auto">
          <a:xfrm>
            <a:off x="6444208" y="2564904"/>
            <a:ext cx="244983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игры 2022\10.jpg"/>
          <p:cNvPicPr/>
          <p:nvPr/>
        </p:nvPicPr>
        <p:blipFill>
          <a:blip r:embed="rId4" cstate="print"/>
          <a:srcRect l="52333" t="1759" r="2667" b="54522"/>
          <a:stretch>
            <a:fillRect/>
          </a:stretch>
        </p:blipFill>
        <p:spPr bwMode="auto">
          <a:xfrm>
            <a:off x="251520" y="4869160"/>
            <a:ext cx="2444477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игры 2022\10.jpg"/>
          <p:cNvPicPr/>
          <p:nvPr/>
        </p:nvPicPr>
        <p:blipFill>
          <a:blip r:embed="rId4" cstate="print"/>
          <a:srcRect l="52333" t="53015" r="3500" b="3266"/>
          <a:stretch>
            <a:fillRect/>
          </a:stretch>
        </p:blipFill>
        <p:spPr bwMode="auto">
          <a:xfrm>
            <a:off x="251520" y="548680"/>
            <a:ext cx="2428875" cy="15481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игры 2022\10.jpg"/>
          <p:cNvPicPr/>
          <p:nvPr/>
        </p:nvPicPr>
        <p:blipFill>
          <a:blip r:embed="rId4" cstate="print"/>
          <a:srcRect l="13000" t="4523" r="62833" b="57169"/>
          <a:stretch>
            <a:fillRect/>
          </a:stretch>
        </p:blipFill>
        <p:spPr bwMode="auto">
          <a:xfrm>
            <a:off x="3707904" y="2204864"/>
            <a:ext cx="1728000" cy="154760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96296E-6 L 0.33073 -0.6301 " pathEditMode="relative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3789040"/>
            <a:ext cx="2862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/>
              <a:t>Посмотри, у меня один ёжик </a:t>
            </a:r>
            <a:r>
              <a:rPr lang="ru-RU" i="1" dirty="0" smtClean="0"/>
              <a:t>(кликните по картинке</a:t>
            </a:r>
            <a:r>
              <a:rPr lang="ru-RU" dirty="0" smtClean="0"/>
              <a:t>), а у тебя есть один ёжик?»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Нет, у меня много.</a:t>
            </a:r>
          </a:p>
          <a:p>
            <a:pPr algn="ctr">
              <a:buFontTx/>
              <a:buChar char="-"/>
            </a:pPr>
            <a:r>
              <a:rPr lang="ru-RU" dirty="0" smtClean="0"/>
              <a:t>Найди где на картинке много ёжиков.</a:t>
            </a:r>
          </a:p>
          <a:p>
            <a:pPr algn="ctr">
              <a:buFontTx/>
              <a:buChar char="-"/>
            </a:pPr>
            <a:r>
              <a:rPr lang="ru-RU" dirty="0" smtClean="0"/>
              <a:t>Повтори – </a:t>
            </a:r>
            <a:r>
              <a:rPr lang="ru-RU" b="1" dirty="0" smtClean="0"/>
              <a:t>ёжики 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Ёжики. Это ёжики.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2" name="Рисунок 11" descr="C:\Users\User\Desktop\игры 2022\12.jpg"/>
          <p:cNvPicPr/>
          <p:nvPr/>
        </p:nvPicPr>
        <p:blipFill>
          <a:blip r:embed="rId2" cstate="print"/>
          <a:srcRect l="53000" t="2538" r="3333" b="55584"/>
          <a:stretch>
            <a:fillRect/>
          </a:stretch>
        </p:blipFill>
        <p:spPr bwMode="auto">
          <a:xfrm>
            <a:off x="251520" y="2708920"/>
            <a:ext cx="2447925" cy="1541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игры 2022\12.jpg"/>
          <p:cNvPicPr/>
          <p:nvPr/>
        </p:nvPicPr>
        <p:blipFill>
          <a:blip r:embed="rId2" cstate="print"/>
          <a:srcRect l="53000" t="52792" r="2333" b="10406"/>
          <a:stretch>
            <a:fillRect/>
          </a:stretch>
        </p:blipFill>
        <p:spPr bwMode="auto">
          <a:xfrm>
            <a:off x="6300192" y="476672"/>
            <a:ext cx="2447925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игры 2022\11.jpg"/>
          <p:cNvPicPr/>
          <p:nvPr/>
        </p:nvPicPr>
        <p:blipFill>
          <a:blip r:embed="rId3" cstate="print"/>
          <a:srcRect l="52667" t="2451" r="3666" b="55147"/>
          <a:stretch>
            <a:fillRect/>
          </a:stretch>
        </p:blipFill>
        <p:spPr bwMode="auto">
          <a:xfrm>
            <a:off x="6444208" y="2780928"/>
            <a:ext cx="2447925" cy="15471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игры 2022\11.jpg"/>
          <p:cNvPicPr/>
          <p:nvPr/>
        </p:nvPicPr>
        <p:blipFill>
          <a:blip r:embed="rId3" cstate="print"/>
          <a:srcRect l="54167" t="51225" r="4333" b="6128"/>
          <a:stretch>
            <a:fillRect/>
          </a:stretch>
        </p:blipFill>
        <p:spPr bwMode="auto">
          <a:xfrm>
            <a:off x="251520" y="476672"/>
            <a:ext cx="244983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игры 2022\10.jpg"/>
          <p:cNvPicPr/>
          <p:nvPr/>
        </p:nvPicPr>
        <p:blipFill>
          <a:blip r:embed="rId4" cstate="print"/>
          <a:srcRect l="52333" t="1759" r="2667" b="54522"/>
          <a:stretch>
            <a:fillRect/>
          </a:stretch>
        </p:blipFill>
        <p:spPr bwMode="auto">
          <a:xfrm>
            <a:off x="6444208" y="4869160"/>
            <a:ext cx="2444477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Desktop\игры 2022\10.jpg"/>
          <p:cNvPicPr/>
          <p:nvPr/>
        </p:nvPicPr>
        <p:blipFill>
          <a:blip r:embed="rId4" cstate="print"/>
          <a:srcRect l="52333" t="53015" r="3500" b="3266"/>
          <a:stretch>
            <a:fillRect/>
          </a:stretch>
        </p:blipFill>
        <p:spPr bwMode="auto">
          <a:xfrm>
            <a:off x="251520" y="4869160"/>
            <a:ext cx="2428875" cy="15481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" name="Рисунок 17" descr="C:\Users\User\Desktop\игры 2022\12.jpg"/>
          <p:cNvPicPr/>
          <p:nvPr/>
        </p:nvPicPr>
        <p:blipFill>
          <a:blip r:embed="rId2" cstate="print"/>
          <a:srcRect l="13333" t="54315" r="63499" b="11675"/>
          <a:stretch>
            <a:fillRect/>
          </a:stretch>
        </p:blipFill>
        <p:spPr bwMode="auto">
          <a:xfrm>
            <a:off x="3707904" y="2132856"/>
            <a:ext cx="1606550" cy="15481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32292 0.002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31840" y="4077072"/>
            <a:ext cx="2862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/>
              <a:t>Посмотри, у меня одна белка </a:t>
            </a:r>
            <a:r>
              <a:rPr lang="ru-RU" i="1" dirty="0" smtClean="0"/>
              <a:t>(кликните по картинке</a:t>
            </a:r>
            <a:r>
              <a:rPr lang="ru-RU" dirty="0" smtClean="0"/>
              <a:t>), а у тебя есть одна белка?»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Нет, у меня много.</a:t>
            </a:r>
          </a:p>
          <a:p>
            <a:pPr algn="ctr">
              <a:buFontTx/>
              <a:buChar char="-"/>
            </a:pPr>
            <a:r>
              <a:rPr lang="ru-RU" dirty="0" smtClean="0"/>
              <a:t>Найди где на картинке много белок.</a:t>
            </a:r>
          </a:p>
          <a:p>
            <a:pPr algn="ctr">
              <a:buFontTx/>
              <a:buChar char="-"/>
            </a:pPr>
            <a:r>
              <a:rPr lang="ru-RU" dirty="0" smtClean="0"/>
              <a:t>Повтори – </a:t>
            </a:r>
            <a:r>
              <a:rPr lang="ru-RU" b="1" dirty="0" smtClean="0"/>
              <a:t>белки 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Белки. Это белки.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" name="Рисунок 9" descr="C:\Users\User\Desktop\игры 2022\12.jpg"/>
          <p:cNvPicPr/>
          <p:nvPr/>
        </p:nvPicPr>
        <p:blipFill>
          <a:blip r:embed="rId2" cstate="print"/>
          <a:srcRect l="53000" t="2538" r="3333" b="55584"/>
          <a:stretch>
            <a:fillRect/>
          </a:stretch>
        </p:blipFill>
        <p:spPr bwMode="auto">
          <a:xfrm>
            <a:off x="251520" y="548680"/>
            <a:ext cx="2447925" cy="1541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1" name="Рисунок 10" descr="C:\Users\User\Desktop\игры 2022\12.jpg"/>
          <p:cNvPicPr/>
          <p:nvPr/>
        </p:nvPicPr>
        <p:blipFill>
          <a:blip r:embed="rId2" cstate="print"/>
          <a:srcRect l="53000" t="52792" r="2333" b="10406"/>
          <a:stretch>
            <a:fillRect/>
          </a:stretch>
        </p:blipFill>
        <p:spPr bwMode="auto">
          <a:xfrm>
            <a:off x="251520" y="2636912"/>
            <a:ext cx="2447925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игры 2022\11.jpg"/>
          <p:cNvPicPr/>
          <p:nvPr/>
        </p:nvPicPr>
        <p:blipFill>
          <a:blip r:embed="rId3" cstate="print"/>
          <a:srcRect l="52667" t="2451" r="3666" b="55147"/>
          <a:stretch>
            <a:fillRect/>
          </a:stretch>
        </p:blipFill>
        <p:spPr bwMode="auto">
          <a:xfrm>
            <a:off x="6444208" y="548680"/>
            <a:ext cx="2447925" cy="15471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игры 2022\11.jpg"/>
          <p:cNvPicPr/>
          <p:nvPr/>
        </p:nvPicPr>
        <p:blipFill>
          <a:blip r:embed="rId3" cstate="print"/>
          <a:srcRect l="54167" t="51225" r="4333" b="6128"/>
          <a:stretch>
            <a:fillRect/>
          </a:stretch>
        </p:blipFill>
        <p:spPr bwMode="auto">
          <a:xfrm>
            <a:off x="6444208" y="4725144"/>
            <a:ext cx="244983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игры 2022\10.jpg"/>
          <p:cNvPicPr/>
          <p:nvPr/>
        </p:nvPicPr>
        <p:blipFill>
          <a:blip r:embed="rId4" cstate="print"/>
          <a:srcRect l="52333" t="1759" r="2667" b="54522"/>
          <a:stretch>
            <a:fillRect/>
          </a:stretch>
        </p:blipFill>
        <p:spPr bwMode="auto">
          <a:xfrm>
            <a:off x="251520" y="4869160"/>
            <a:ext cx="2444477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игры 2022\10.jpg"/>
          <p:cNvPicPr/>
          <p:nvPr/>
        </p:nvPicPr>
        <p:blipFill>
          <a:blip r:embed="rId4" cstate="print"/>
          <a:srcRect l="52333" t="53015" r="3500" b="3266"/>
          <a:stretch>
            <a:fillRect/>
          </a:stretch>
        </p:blipFill>
        <p:spPr bwMode="auto">
          <a:xfrm>
            <a:off x="6444208" y="2636912"/>
            <a:ext cx="2428875" cy="15481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игры 2022\11.jpg"/>
          <p:cNvPicPr/>
          <p:nvPr/>
        </p:nvPicPr>
        <p:blipFill>
          <a:blip r:embed="rId3" cstate="print"/>
          <a:srcRect l="15694" t="51961" r="62634" b="18950"/>
          <a:stretch>
            <a:fillRect/>
          </a:stretch>
        </p:blipFill>
        <p:spPr bwMode="auto">
          <a:xfrm>
            <a:off x="3707904" y="548680"/>
            <a:ext cx="1695898" cy="154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33872 -0.34352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03848" y="404664"/>
            <a:ext cx="28620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dirty="0" smtClean="0"/>
              <a:t>Посмотри, у меня один зайка </a:t>
            </a:r>
            <a:r>
              <a:rPr lang="ru-RU" i="1" dirty="0" smtClean="0"/>
              <a:t>(кликните по картинке</a:t>
            </a:r>
            <a:r>
              <a:rPr lang="ru-RU" dirty="0" smtClean="0"/>
              <a:t>), а у тебя есть один зайка?»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Нет, у меня много.</a:t>
            </a:r>
          </a:p>
          <a:p>
            <a:pPr algn="ctr">
              <a:buFontTx/>
              <a:buChar char="-"/>
            </a:pPr>
            <a:r>
              <a:rPr lang="ru-RU" dirty="0" smtClean="0"/>
              <a:t>Найди где на картинке много зайцев.</a:t>
            </a:r>
          </a:p>
          <a:p>
            <a:pPr algn="ctr">
              <a:buFontTx/>
              <a:buChar char="-"/>
            </a:pPr>
            <a:r>
              <a:rPr lang="ru-RU" dirty="0" smtClean="0"/>
              <a:t>Повтори – </a:t>
            </a:r>
            <a:r>
              <a:rPr lang="ru-RU" b="1" dirty="0" smtClean="0"/>
              <a:t>зайцы.</a:t>
            </a:r>
          </a:p>
          <a:p>
            <a:pPr algn="ctr"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</a:rPr>
              <a:t>Зайцы. Это зайцы.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C:\Users\User\Desktop\игры 2022\12.jpg"/>
          <p:cNvPicPr/>
          <p:nvPr/>
        </p:nvPicPr>
        <p:blipFill>
          <a:blip r:embed="rId2" cstate="print"/>
          <a:srcRect l="53000" t="2538" r="3333" b="55584"/>
          <a:stretch>
            <a:fillRect/>
          </a:stretch>
        </p:blipFill>
        <p:spPr bwMode="auto">
          <a:xfrm>
            <a:off x="251520" y="548680"/>
            <a:ext cx="2447925" cy="154114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2" name="Рисунок 11" descr="C:\Users\User\Desktop\игры 2022\12.jpg"/>
          <p:cNvPicPr/>
          <p:nvPr/>
        </p:nvPicPr>
        <p:blipFill>
          <a:blip r:embed="rId2" cstate="print"/>
          <a:srcRect l="53000" t="52792" r="2333" b="10406"/>
          <a:stretch>
            <a:fillRect/>
          </a:stretch>
        </p:blipFill>
        <p:spPr bwMode="auto">
          <a:xfrm>
            <a:off x="6444208" y="4869160"/>
            <a:ext cx="2447925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Рисунок 12" descr="C:\Users\User\Desktop\игры 2022\11.jpg"/>
          <p:cNvPicPr/>
          <p:nvPr/>
        </p:nvPicPr>
        <p:blipFill>
          <a:blip r:embed="rId3" cstate="print"/>
          <a:srcRect l="52667" t="2451" r="3666" b="55147"/>
          <a:stretch>
            <a:fillRect/>
          </a:stretch>
        </p:blipFill>
        <p:spPr bwMode="auto">
          <a:xfrm>
            <a:off x="6372200" y="2708920"/>
            <a:ext cx="2447925" cy="1547194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" name="Рисунок 13" descr="C:\Users\User\Desktop\игры 2022\11.jpg"/>
          <p:cNvPicPr/>
          <p:nvPr/>
        </p:nvPicPr>
        <p:blipFill>
          <a:blip r:embed="rId3" cstate="print"/>
          <a:srcRect l="54167" t="51225" r="4333" b="6128"/>
          <a:stretch>
            <a:fillRect/>
          </a:stretch>
        </p:blipFill>
        <p:spPr bwMode="auto">
          <a:xfrm>
            <a:off x="6444208" y="548680"/>
            <a:ext cx="2449830" cy="154749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" name="Рисунок 14" descr="C:\Users\User\Desktop\игры 2022\10.jpg"/>
          <p:cNvPicPr/>
          <p:nvPr/>
        </p:nvPicPr>
        <p:blipFill>
          <a:blip r:embed="rId4" cstate="print"/>
          <a:srcRect l="52333" t="1759" r="2667" b="54522"/>
          <a:stretch>
            <a:fillRect/>
          </a:stretch>
        </p:blipFill>
        <p:spPr bwMode="auto">
          <a:xfrm>
            <a:off x="251520" y="2708920"/>
            <a:ext cx="2444477" cy="15335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Рисунок 15" descr="C:\Users\User\Desktop\игры 2022\10.jpg"/>
          <p:cNvPicPr/>
          <p:nvPr/>
        </p:nvPicPr>
        <p:blipFill>
          <a:blip r:embed="rId4" cstate="print"/>
          <a:srcRect l="52333" t="53015" r="3500" b="3266"/>
          <a:stretch>
            <a:fillRect/>
          </a:stretch>
        </p:blipFill>
        <p:spPr bwMode="auto">
          <a:xfrm>
            <a:off x="251520" y="4869160"/>
            <a:ext cx="2428875" cy="1548111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7" name="Рисунок 16" descr="C:\Users\User\Desktop\игры 2022\11.jpg"/>
          <p:cNvPicPr/>
          <p:nvPr/>
        </p:nvPicPr>
        <p:blipFill>
          <a:blip r:embed="rId3" cstate="print"/>
          <a:srcRect l="12166" t="2451" r="61500" b="62255"/>
          <a:stretch>
            <a:fillRect/>
          </a:stretch>
        </p:blipFill>
        <p:spPr bwMode="auto">
          <a:xfrm>
            <a:off x="3707904" y="4869160"/>
            <a:ext cx="1698500" cy="1548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34653 0.06297 " pathEditMode="relative" ptsTypes="AA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1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Кто это?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8367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- Повторите еще раз все слова.</a:t>
            </a:r>
            <a:endParaRPr lang="ru-RU" b="1" i="1" dirty="0">
              <a:solidFill>
                <a:srgbClr val="003300"/>
              </a:solidFill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251520" y="1268760"/>
            <a:ext cx="1440160" cy="1377444"/>
            <a:chOff x="251520" y="1268760"/>
            <a:chExt cx="1440160" cy="1377444"/>
          </a:xfrm>
        </p:grpSpPr>
        <p:pic>
          <p:nvPicPr>
            <p:cNvPr id="10" name="Рисунок 9" descr="C:\Users\User\Desktop\игры 2022\11.jpg"/>
            <p:cNvPicPr/>
            <p:nvPr/>
          </p:nvPicPr>
          <p:blipFill>
            <a:blip r:embed="rId2" cstate="print"/>
            <a:srcRect l="12166" t="2451" r="61500" b="62255"/>
            <a:stretch>
              <a:fillRect/>
            </a:stretch>
          </p:blipFill>
          <p:spPr bwMode="auto">
            <a:xfrm>
              <a:off x="251520" y="1268760"/>
              <a:ext cx="1440160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755576" y="2276872"/>
              <a:ext cx="9048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заяц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716016" y="1268760"/>
            <a:ext cx="1512168" cy="1368152"/>
            <a:chOff x="4572000" y="1268760"/>
            <a:chExt cx="1440160" cy="1449452"/>
          </a:xfrm>
        </p:grpSpPr>
        <p:pic>
          <p:nvPicPr>
            <p:cNvPr id="14" name="Рисунок 13" descr="C:\Users\User\Desktop\игры 2022\11.jpg"/>
            <p:cNvPicPr/>
            <p:nvPr/>
          </p:nvPicPr>
          <p:blipFill>
            <a:blip r:embed="rId2" cstate="print"/>
            <a:srcRect l="15694" t="51961" r="62634" b="18950"/>
            <a:stretch>
              <a:fillRect/>
            </a:stretch>
          </p:blipFill>
          <p:spPr bwMode="auto">
            <a:xfrm>
              <a:off x="4572000" y="1268760"/>
              <a:ext cx="1440160" cy="144016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5220072" y="2348880"/>
              <a:ext cx="7663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белка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51520" y="3212976"/>
            <a:ext cx="1368152" cy="1377444"/>
            <a:chOff x="251520" y="3212976"/>
            <a:chExt cx="1368152" cy="1377444"/>
          </a:xfrm>
        </p:grpSpPr>
        <p:pic>
          <p:nvPicPr>
            <p:cNvPr id="18" name="Рисунок 17" descr="C:\Users\User\Desktop\игры 2022\12.jpg"/>
            <p:cNvPicPr/>
            <p:nvPr/>
          </p:nvPicPr>
          <p:blipFill>
            <a:blip r:embed="rId3" cstate="print"/>
            <a:srcRect l="13333" t="5838" r="63499" b="58122"/>
            <a:stretch>
              <a:fillRect/>
            </a:stretch>
          </p:blipFill>
          <p:spPr bwMode="auto">
            <a:xfrm>
              <a:off x="251520" y="3212976"/>
              <a:ext cx="1368152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971600" y="4221088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лиса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4716016" y="3212976"/>
            <a:ext cx="1584176" cy="1377444"/>
            <a:chOff x="4572000" y="3212976"/>
            <a:chExt cx="1455087" cy="1377444"/>
          </a:xfrm>
        </p:grpSpPr>
        <p:pic>
          <p:nvPicPr>
            <p:cNvPr id="15" name="Рисунок 14" descr="C:\Users\User\Desktop\игры 2022\10.jpg"/>
            <p:cNvPicPr/>
            <p:nvPr/>
          </p:nvPicPr>
          <p:blipFill>
            <a:blip r:embed="rId4" cstate="print"/>
            <a:srcRect l="13000" t="52764" r="62833" b="10804"/>
            <a:stretch>
              <a:fillRect/>
            </a:stretch>
          </p:blipFill>
          <p:spPr bwMode="auto">
            <a:xfrm>
              <a:off x="4572000" y="3212976"/>
              <a:ext cx="1440160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5148064" y="4221088"/>
              <a:ext cx="879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ru-RU" b="1" dirty="0" smtClean="0">
                  <a:solidFill>
                    <a:srgbClr val="003300"/>
                  </a:solidFill>
                </a:rPr>
                <a:t>мишка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251520" y="5157192"/>
            <a:ext cx="1373657" cy="1377444"/>
            <a:chOff x="251520" y="5157192"/>
            <a:chExt cx="1373657" cy="1377444"/>
          </a:xfrm>
        </p:grpSpPr>
        <p:pic>
          <p:nvPicPr>
            <p:cNvPr id="16" name="Рисунок 15" descr="C:\Users\User\Desktop\игры 2022\10.jpg"/>
            <p:cNvPicPr/>
            <p:nvPr/>
          </p:nvPicPr>
          <p:blipFill>
            <a:blip r:embed="rId4" cstate="print"/>
            <a:srcRect l="13000" t="4523" r="62833" b="57169"/>
            <a:stretch>
              <a:fillRect/>
            </a:stretch>
          </p:blipFill>
          <p:spPr bwMode="auto">
            <a:xfrm>
              <a:off x="251520" y="5157192"/>
              <a:ext cx="1368152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971600" y="6165304"/>
              <a:ext cx="6535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волк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4788024" y="5157192"/>
            <a:ext cx="1512168" cy="1377444"/>
            <a:chOff x="4427984" y="5157192"/>
            <a:chExt cx="1584176" cy="1377444"/>
          </a:xfrm>
        </p:grpSpPr>
        <p:pic>
          <p:nvPicPr>
            <p:cNvPr id="19" name="Рисунок 18" descr="C:\Users\User\Desktop\игры 2022\12.jpg"/>
            <p:cNvPicPr/>
            <p:nvPr/>
          </p:nvPicPr>
          <p:blipFill>
            <a:blip r:embed="rId3" cstate="print"/>
            <a:srcRect l="13333" t="54315" r="63499" b="11675"/>
            <a:stretch>
              <a:fillRect/>
            </a:stretch>
          </p:blipFill>
          <p:spPr bwMode="auto">
            <a:xfrm>
              <a:off x="4427984" y="5157192"/>
              <a:ext cx="1584176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0" name="TextBox 29"/>
            <p:cNvSpPr txBox="1"/>
            <p:nvPr/>
          </p:nvSpPr>
          <p:spPr>
            <a:xfrm>
              <a:off x="5292080" y="6165304"/>
              <a:ext cx="708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ёжик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1835697" y="1268760"/>
            <a:ext cx="2475638" cy="1368152"/>
            <a:chOff x="1835697" y="1268760"/>
            <a:chExt cx="2475638" cy="1368152"/>
          </a:xfrm>
        </p:grpSpPr>
        <p:pic>
          <p:nvPicPr>
            <p:cNvPr id="32" name="Рисунок 31" descr="C:\Users\User\Desktop\игры 2022\11.jpg"/>
            <p:cNvPicPr/>
            <p:nvPr/>
          </p:nvPicPr>
          <p:blipFill>
            <a:blip r:embed="rId2" cstate="print"/>
            <a:srcRect l="52667" t="2451" r="3666" b="55147"/>
            <a:stretch>
              <a:fillRect/>
            </a:stretch>
          </p:blipFill>
          <p:spPr bwMode="auto">
            <a:xfrm>
              <a:off x="1835697" y="1268760"/>
              <a:ext cx="2376264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8" name="TextBox 37"/>
            <p:cNvSpPr txBox="1"/>
            <p:nvPr/>
          </p:nvSpPr>
          <p:spPr>
            <a:xfrm>
              <a:off x="3347865" y="2132856"/>
              <a:ext cx="963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003300"/>
                  </a:solidFill>
                </a:rPr>
                <a:t>зайцы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6372200" y="1268760"/>
            <a:ext cx="2448272" cy="1377443"/>
            <a:chOff x="6300192" y="1268761"/>
            <a:chExt cx="2448272" cy="1377443"/>
          </a:xfrm>
        </p:grpSpPr>
        <p:pic>
          <p:nvPicPr>
            <p:cNvPr id="35" name="Рисунок 34" descr="C:\Users\User\Desktop\игры 2022\11.jpg"/>
            <p:cNvPicPr/>
            <p:nvPr/>
          </p:nvPicPr>
          <p:blipFill>
            <a:blip r:embed="rId2" cstate="print"/>
            <a:srcRect l="54167" t="51225" r="4333" b="6128"/>
            <a:stretch>
              <a:fillRect/>
            </a:stretch>
          </p:blipFill>
          <p:spPr bwMode="auto">
            <a:xfrm>
              <a:off x="6300192" y="1268761"/>
              <a:ext cx="2448272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7956376" y="2276872"/>
              <a:ext cx="783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3300"/>
                  </a:solidFill>
                </a:rPr>
                <a:t>белки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763688" y="3212976"/>
            <a:ext cx="2448272" cy="1377444"/>
            <a:chOff x="1763688" y="3212976"/>
            <a:chExt cx="2448272" cy="1377444"/>
          </a:xfrm>
        </p:grpSpPr>
        <p:pic>
          <p:nvPicPr>
            <p:cNvPr id="33" name="Рисунок 32" descr="C:\Users\User\Desktop\игры 2022\12.jpg"/>
            <p:cNvPicPr/>
            <p:nvPr/>
          </p:nvPicPr>
          <p:blipFill>
            <a:blip r:embed="rId3" cstate="print"/>
            <a:srcRect l="53000" t="2538" r="3333" b="55584"/>
            <a:stretch>
              <a:fillRect/>
            </a:stretch>
          </p:blipFill>
          <p:spPr bwMode="auto">
            <a:xfrm>
              <a:off x="1763688" y="3212976"/>
              <a:ext cx="2448272" cy="136815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3491880" y="4221088"/>
              <a:ext cx="6960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лисы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444208" y="3212976"/>
            <a:ext cx="2376264" cy="1377443"/>
            <a:chOff x="6156177" y="3212977"/>
            <a:chExt cx="2376264" cy="1377443"/>
          </a:xfrm>
        </p:grpSpPr>
        <p:pic>
          <p:nvPicPr>
            <p:cNvPr id="37" name="Рисунок 36" descr="C:\Users\User\Desktop\игры 2022\10.jpg"/>
            <p:cNvPicPr/>
            <p:nvPr/>
          </p:nvPicPr>
          <p:blipFill>
            <a:blip r:embed="rId4" cstate="print"/>
            <a:srcRect l="52333" t="53015" r="3500" b="3266"/>
            <a:stretch>
              <a:fillRect/>
            </a:stretch>
          </p:blipFill>
          <p:spPr bwMode="auto">
            <a:xfrm>
              <a:off x="6156177" y="3212977"/>
              <a:ext cx="2376264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1" name="TextBox 40"/>
            <p:cNvSpPr txBox="1"/>
            <p:nvPr/>
          </p:nvSpPr>
          <p:spPr>
            <a:xfrm>
              <a:off x="6300192" y="4221088"/>
              <a:ext cx="896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мишки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1763688" y="5157193"/>
            <a:ext cx="2448271" cy="1377443"/>
            <a:chOff x="1763688" y="5157193"/>
            <a:chExt cx="2448271" cy="1377443"/>
          </a:xfrm>
        </p:grpSpPr>
        <p:pic>
          <p:nvPicPr>
            <p:cNvPr id="36" name="Рисунок 35" descr="C:\Users\User\Desktop\игры 2022\10.jpg"/>
            <p:cNvPicPr/>
            <p:nvPr/>
          </p:nvPicPr>
          <p:blipFill>
            <a:blip r:embed="rId4" cstate="print"/>
            <a:srcRect l="52333" t="1759" r="2667" b="54522"/>
            <a:stretch>
              <a:fillRect/>
            </a:stretch>
          </p:blipFill>
          <p:spPr bwMode="auto">
            <a:xfrm>
              <a:off x="1763688" y="5157193"/>
              <a:ext cx="2448271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2" name="TextBox 41"/>
            <p:cNvSpPr txBox="1"/>
            <p:nvPr/>
          </p:nvSpPr>
          <p:spPr>
            <a:xfrm>
              <a:off x="3419872" y="6165304"/>
              <a:ext cx="781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>
                  <a:solidFill>
                    <a:srgbClr val="003300"/>
                  </a:solidFill>
                </a:rPr>
                <a:t>волки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6444208" y="5157192"/>
            <a:ext cx="2376264" cy="1377443"/>
            <a:chOff x="6156177" y="5157193"/>
            <a:chExt cx="2376264" cy="1377443"/>
          </a:xfrm>
        </p:grpSpPr>
        <p:pic>
          <p:nvPicPr>
            <p:cNvPr id="34" name="Рисунок 33" descr="C:\Users\User\Desktop\игры 2022\12.jpg"/>
            <p:cNvPicPr/>
            <p:nvPr/>
          </p:nvPicPr>
          <p:blipFill>
            <a:blip r:embed="rId3" cstate="print"/>
            <a:srcRect l="53000" t="52792" r="2333" b="10406"/>
            <a:stretch>
              <a:fillRect/>
            </a:stretch>
          </p:blipFill>
          <p:spPr bwMode="auto">
            <a:xfrm>
              <a:off x="6156177" y="5157193"/>
              <a:ext cx="2376264" cy="13681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43" name="TextBox 42"/>
            <p:cNvSpPr txBox="1"/>
            <p:nvPr/>
          </p:nvSpPr>
          <p:spPr>
            <a:xfrm>
              <a:off x="7668344" y="6165304"/>
              <a:ext cx="836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003300"/>
                  </a:solidFill>
                </a:rPr>
                <a:t>ёжики</a:t>
              </a:r>
              <a:endParaRPr lang="ru-RU" b="1" dirty="0">
                <a:solidFill>
                  <a:srgbClr val="0033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460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Игры по теме: «Дикие животные» 2-4 года</vt:lpstr>
      <vt:lpstr>Игра «Один - много»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Кто это?</vt:lpstr>
      <vt:lpstr>Умница, давай поиграем ещё!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Usser</cp:lastModifiedBy>
  <cp:revision>60</cp:revision>
  <dcterms:created xsi:type="dcterms:W3CDTF">2022-04-03T05:56:56Z</dcterms:created>
  <dcterms:modified xsi:type="dcterms:W3CDTF">2022-11-03T03:09:10Z</dcterms:modified>
</cp:coreProperties>
</file>