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0" r:id="rId11"/>
    <p:sldId id="269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B327DEF-1006-4852-BF58-CA02A8D43CF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F7BD2F4-ABE5-4873-9275-8B3154543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916832"/>
            <a:ext cx="6912768" cy="2016224"/>
          </a:xfrm>
        </p:spPr>
        <p:txBody>
          <a:bodyPr>
            <a:noAutofit/>
          </a:bodyPr>
          <a:lstStyle/>
          <a:p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Применение бросового материала в сенсорном развитии детей младшего дошкольного возраста  </a:t>
            </a:r>
            <a:endParaRPr lang="ru-RU" sz="4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750496" cy="36989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1400" dirty="0" smtClean="0">
                <a:ln/>
                <a:solidFill>
                  <a:schemeClr val="accent3"/>
                </a:solidFill>
              </a:rPr>
              <a:t>воспитатель 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МБДОУ г. Иркутска      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д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етского 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сада 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№ </a:t>
            </a:r>
            <a:r>
              <a:rPr lang="ru-RU" sz="1400" dirty="0" smtClean="0">
                <a:ln/>
                <a:solidFill>
                  <a:schemeClr val="accent3"/>
                </a:solidFill>
              </a:rPr>
              <a:t>94</a:t>
            </a:r>
          </a:p>
          <a:p>
            <a:pPr algn="r"/>
            <a:r>
              <a:rPr lang="ru-RU" sz="1400" dirty="0" smtClean="0">
                <a:ln/>
                <a:solidFill>
                  <a:schemeClr val="accent3"/>
                </a:solidFill>
              </a:rPr>
              <a:t> Султанова Елена Владимировна</a:t>
            </a:r>
            <a:endParaRPr lang="ru-RU" sz="1400" dirty="0" smtClean="0">
              <a:ln/>
              <a:solidFill>
                <a:schemeClr val="accent3"/>
              </a:solidFill>
            </a:endParaRPr>
          </a:p>
          <a:p>
            <a:endParaRPr lang="ru-RU" sz="1400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5302895" cy="35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4536504" cy="339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28590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5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3600400" cy="246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05"/>
            <a:ext cx="38100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3496164" cy="1964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9" b="9081"/>
          <a:stretch/>
        </p:blipFill>
        <p:spPr>
          <a:xfrm>
            <a:off x="5128679" y="4423781"/>
            <a:ext cx="3504891" cy="199108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08236"/>
            <a:ext cx="29448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2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33829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22796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3052564" cy="2878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34209"/>
            <a:ext cx="3656062" cy="27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859216" cy="578125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accent3"/>
                </a:solidFill>
              </a:rPr>
              <a:t>«Ум ребенка находится на кончиках его пальцев». </a:t>
            </a:r>
            <a:r>
              <a:rPr lang="ru-RU" sz="3200" dirty="0" smtClean="0">
                <a:ln/>
                <a:solidFill>
                  <a:schemeClr val="accent3"/>
                </a:solidFill>
              </a:rPr>
              <a:t>Сухомлинский В.А. </a:t>
            </a:r>
            <a:endParaRPr lang="ru-RU" sz="3200" dirty="0" smtClean="0">
              <a:ln/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accent3"/>
                </a:solidFill>
              </a:rPr>
              <a:t>« 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Руки - видимая часть полушарий головного мозга». </a:t>
            </a:r>
            <a:endParaRPr lang="ru-RU" sz="3200" b="1" dirty="0" smtClean="0">
              <a:ln/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ln/>
                <a:solidFill>
                  <a:schemeClr val="accent3"/>
                </a:solidFill>
              </a:rPr>
              <a:t>Эммануил </a:t>
            </a:r>
            <a:r>
              <a:rPr lang="ru-RU" sz="3200" dirty="0" smtClean="0">
                <a:ln/>
                <a:solidFill>
                  <a:schemeClr val="accent3"/>
                </a:solidFill>
              </a:rPr>
              <a:t>Кант </a:t>
            </a:r>
            <a:endParaRPr lang="ru-RU" sz="3200" dirty="0" smtClean="0">
              <a:ln/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ln/>
                <a:solidFill>
                  <a:schemeClr val="accent3"/>
                </a:solidFill>
              </a:rPr>
              <a:t>«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Каждое движение ребёнка — это ещё одна складочка в коре больших полушарий». </a:t>
            </a:r>
            <a:endParaRPr lang="ru-RU" sz="3200" b="1" dirty="0" smtClean="0">
              <a:ln/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ln/>
                <a:solidFill>
                  <a:schemeClr val="accent3"/>
                </a:solidFill>
              </a:rPr>
              <a:t>Мария </a:t>
            </a:r>
            <a:r>
              <a:rPr lang="ru-RU" sz="3200" dirty="0" err="1" smtClean="0">
                <a:ln/>
                <a:solidFill>
                  <a:schemeClr val="accent3"/>
                </a:solidFill>
              </a:rPr>
              <a:t>Монтессори</a:t>
            </a:r>
            <a:r>
              <a:rPr lang="ru-RU" sz="3200" dirty="0" smtClean="0">
                <a:ln/>
                <a:solidFill>
                  <a:schemeClr val="accent3"/>
                </a:solidFill>
              </a:rPr>
              <a:t> </a:t>
            </a:r>
            <a:endParaRPr lang="ru-RU" sz="3200" dirty="0" smtClean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846369" cy="1143000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Сенсорное воспитание лучше всего развивается у детей во время игры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Beleduc-22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620001" cy="507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484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грая ребенок учится осязанию , восприятию и усваивает все сенсорные эталоны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1" name="Picture 3" descr="C:\Users\Admin\Desktop\3a44e5c0c42549191faaf3aa6bd36046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20891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Играя ребенок познает мир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Формирование </a:t>
            </a:r>
            <a:r>
              <a:rPr lang="ru-RU" dirty="0" err="1" smtClean="0"/>
              <a:t>перцептивных</a:t>
            </a:r>
            <a:r>
              <a:rPr lang="ru-RU" dirty="0" smtClean="0"/>
              <a:t> действий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Формирование представления о сенсорных эталонах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Формирование умения самостоятельно применять системы </a:t>
            </a:r>
            <a:r>
              <a:rPr lang="ru-RU" dirty="0" err="1" smtClean="0"/>
              <a:t>перцептивных</a:t>
            </a:r>
            <a:r>
              <a:rPr lang="ru-RU" dirty="0" smtClean="0"/>
              <a:t> действий и системы эталонов в практической и познавательной деятельности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Сенсорные эталоны - это общепринятые образцы внешних свойств предметов. 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Так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в качестве сенсорных эталонов цвета выступают так называемые хроматические (красный, оранжевый, желтый, голубой, зеленый, синий, фиолетовый) и ахроматические (белый, черный) цвета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467600" cy="508918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Бросовый материал 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Бросовый материал – это все то, что можно было без жалости выкинуть , а можно и использовать, дав волю безграничной детской фантазии.</a:t>
            </a:r>
            <a:endParaRPr lang="ru-RU" dirty="0"/>
          </a:p>
        </p:txBody>
      </p:sp>
      <p:pic>
        <p:nvPicPr>
          <p:cNvPr id="3077" name="Picture 5" descr="C:\Users\Admin\Desktop\18b96f4632285f58af1eb0bbccd7581c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6206" y="3573016"/>
            <a:ext cx="3640210" cy="271957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1" y="2636910"/>
            <a:ext cx="40290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8518" r="17589"/>
          <a:stretch/>
        </p:blipFill>
        <p:spPr>
          <a:xfrm>
            <a:off x="1835696" y="4523155"/>
            <a:ext cx="2224034" cy="21953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55" y="4686422"/>
            <a:ext cx="3258401" cy="201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52" y="2207440"/>
            <a:ext cx="29686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3315" r="4833" b="9408"/>
          <a:stretch/>
        </p:blipFill>
        <p:spPr bwMode="auto">
          <a:xfrm>
            <a:off x="611561" y="204947"/>
            <a:ext cx="3384376" cy="214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26438" b="2695"/>
          <a:stretch/>
        </p:blipFill>
        <p:spPr bwMode="auto">
          <a:xfrm>
            <a:off x="467544" y="2132856"/>
            <a:ext cx="3900920" cy="229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647"/>
            <a:ext cx="4140298" cy="22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1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4057" r="1981" b="4996"/>
          <a:stretch/>
        </p:blipFill>
        <p:spPr>
          <a:xfrm>
            <a:off x="118353" y="266949"/>
            <a:ext cx="4608512" cy="3031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52618"/>
            <a:ext cx="3264024" cy="306002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1886"/>
            <a:ext cx="323691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32656"/>
            <a:ext cx="3960931" cy="29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5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94</TotalTime>
  <Words>147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Применение бросового материала в сенсорном развитии детей младшего дошкольного возраста  </vt:lpstr>
      <vt:lpstr>Презентация PowerPoint</vt:lpstr>
      <vt:lpstr>Сенсорное воспитание лучше всего развивается у детей во время игры</vt:lpstr>
      <vt:lpstr>Играя ребенок учится осязанию , восприятию и усваивает все сенсорные эталоны</vt:lpstr>
      <vt:lpstr>Играя ребенок познает мир</vt:lpstr>
      <vt:lpstr>Сенсорные эталоны - это общепринятые образцы внешних свойств предметов.  Так, в качестве сенсорных эталонов цвета выступают так называемые хроматические (красный, оранжевый, желтый, голубой, зеленый, синий, фиолетовый) и ахроматические (белый, черный) цвета</vt:lpstr>
      <vt:lpstr>Бросовый материал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бросового в сенсорном развитии детей младшего дошкольного возраста</dc:title>
  <dc:creator>Пользователь Windows</dc:creator>
  <cp:lastModifiedBy>Usser</cp:lastModifiedBy>
  <cp:revision>9</cp:revision>
  <dcterms:created xsi:type="dcterms:W3CDTF">2017-12-09T04:09:17Z</dcterms:created>
  <dcterms:modified xsi:type="dcterms:W3CDTF">2017-12-20T00:23:45Z</dcterms:modified>
</cp:coreProperties>
</file>