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5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55679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«Дорожные знаки»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6766" y="47971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Электронная дидактическая игра по ПДД</a:t>
            </a:r>
          </a:p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Составители: </a:t>
            </a:r>
          </a:p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Мельникова И.А.</a:t>
            </a:r>
          </a:p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Гейгер Н.А.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2" descr="https://catherineasquithgallery.com/uploads/posts/2021-03/1614798099_26-p-fon-dlya-pdd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" y="0"/>
            <a:ext cx="91478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3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" y="0"/>
            <a:ext cx="9121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23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" y="0"/>
            <a:ext cx="9182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90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35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2"/>
            <a:ext cx="9169802" cy="68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3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19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6"/>
            <a:ext cx="9144000" cy="687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6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" y="6278"/>
            <a:ext cx="9112790" cy="68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2"/>
            <a:ext cx="9108434" cy="68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38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08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" y="0"/>
            <a:ext cx="9166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1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" y="0"/>
            <a:ext cx="9152977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56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«Дорожные знаки»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4</cp:revision>
  <dcterms:created xsi:type="dcterms:W3CDTF">2023-03-19T04:41:15Z</dcterms:created>
  <dcterms:modified xsi:type="dcterms:W3CDTF">2023-03-19T05:56:53Z</dcterms:modified>
</cp:coreProperties>
</file>