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98381" cy="68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top-fon.com/uploads/posts/2023-01/1675191291_top-fon-com-p-pravila-dorozhnogo-dvizheniya-fon-dlya-pr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272" y="-315416"/>
            <a:ext cx="90298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«Знатоки дорожных 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знаков»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81" y="4941168"/>
            <a:ext cx="6200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Электронная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дидактическая игра по ПДД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педагоги:</a:t>
            </a:r>
          </a:p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Мельникова И.А.</a:t>
            </a:r>
          </a:p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Гейгер Н.А.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06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0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17" y="1"/>
            <a:ext cx="9224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1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0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2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5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7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3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2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</TotalTime>
  <Words>21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4</cp:revision>
  <dcterms:created xsi:type="dcterms:W3CDTF">2023-03-19T04:51:51Z</dcterms:created>
  <dcterms:modified xsi:type="dcterms:W3CDTF">2023-03-19T09:51:23Z</dcterms:modified>
</cp:coreProperties>
</file>