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64" r:id="rId6"/>
    <p:sldId id="258" r:id="rId7"/>
    <p:sldId id="262" r:id="rId8"/>
    <p:sldId id="267" r:id="rId9"/>
    <p:sldId id="270" r:id="rId10"/>
    <p:sldId id="266" r:id="rId11"/>
    <p:sldId id="27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23D-E1CD-47CA-BFD2-7CD45B14C9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18E1FAA-FACA-49FC-BAB8-608B44EA2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23D-E1CD-47CA-BFD2-7CD45B14C9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1FAA-FACA-49FC-BAB8-608B44EA2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23D-E1CD-47CA-BFD2-7CD45B14C9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1FAA-FACA-49FC-BAB8-608B44EA2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23D-E1CD-47CA-BFD2-7CD45B14C9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1FAA-FACA-49FC-BAB8-608B44EA2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23D-E1CD-47CA-BFD2-7CD45B14C9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18E1FAA-FACA-49FC-BAB8-608B44EA2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23D-E1CD-47CA-BFD2-7CD45B14C9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1FAA-FACA-49FC-BAB8-608B44EA2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23D-E1CD-47CA-BFD2-7CD45B14C9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1FAA-FACA-49FC-BAB8-608B44EA2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23D-E1CD-47CA-BFD2-7CD45B14C9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1FAA-FACA-49FC-BAB8-608B44EA2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23D-E1CD-47CA-BFD2-7CD45B14C9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1FAA-FACA-49FC-BAB8-608B44EA2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23D-E1CD-47CA-BFD2-7CD45B14C9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1FAA-FACA-49FC-BAB8-608B44EA2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23D-E1CD-47CA-BFD2-7CD45B14C9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18E1FAA-FACA-49FC-BAB8-608B44EA2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E0123D-E1CD-47CA-BFD2-7CD45B14C9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18E1FAA-FACA-49FC-BAB8-608B44EA2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429264"/>
            <a:ext cx="5400668" cy="92391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Подготовила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Педагог-психолог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Белоусова Анна Андреевна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Мастер-класс «16 ноября </a:t>
            </a:r>
            <a:r>
              <a:rPr lang="ru-RU" dirty="0" smtClean="0"/>
              <a:t>– «Всемирный </a:t>
            </a:r>
            <a:r>
              <a:rPr lang="ru-RU" dirty="0" smtClean="0"/>
              <a:t>день толерантности»</a:t>
            </a:r>
            <a:endParaRPr lang="ru-RU" dirty="0"/>
          </a:p>
        </p:txBody>
      </p:sp>
      <p:pic>
        <p:nvPicPr>
          <p:cNvPr id="5122" name="Picture 2" descr="C:\Users\Блохина\Downloads\resim_ve_siir_yarismalarinin_sonuclari_belli_oldu_h7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143248"/>
            <a:ext cx="5572164" cy="2993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0"/>
            <a:ext cx="550072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Г. ИРКУТСК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ДЕПАРТАМЕНТ ОБРАЗОВАНИЯ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КОМИТЕТ ПО СОЦИАЛЬНОЙ ПОЛИТИКЕ И КУЛЬТУРЕ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г. Иркутска детский сад №95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лохина\Downloads\104747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329642" cy="57150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     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Наша группа – это маленькая семья. И хотелось бы, чтобы в нашей семье всегда 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царили уважение, взаимопонимание и не было бы ссор. А что же для этого нужно? Вот такие вертушки мира создают школьники США в День Толерантности ежегодно 16 ноября. На каждой вертушке дети пишут свои пожелания.</a:t>
            </a: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А мы с вами попробуем  «вырастить» дерево толерантности, на листьях которого мы оставим свои пожелания и рисунки.  Возьмите по листочку и напишите на них, что надо сделать, чтобы 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дети, наш детский сад, 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город стали планетой Толерантности. Затем листочки и рисунки прикрепите на наше дерево Толерантности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же такое толерантность? 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Чувствовать, думать, любить, как другие, сердцем умея понять солидарность.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Напрочь отбросить: «Они не такие!». Этому учит нас толерантность.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Признание, равенство и уважение, взаимодействие, дружба, галантность.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 любая без принуждения, это и многое есть толерантность.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Толерантность – значит это, если дружно все живут.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теплом сердец согреты школа, быт наш и уют.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Толерантность, дружба, труд к лучшей жизни нас ведут.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Выбирая в жизни путь, толерантность не забудь!</a:t>
            </a:r>
          </a:p>
          <a:p>
            <a:endParaRPr lang="ru-RU" dirty="0"/>
          </a:p>
        </p:txBody>
      </p:sp>
      <p:pic>
        <p:nvPicPr>
          <p:cNvPr id="4" name="Picture 2" descr="C:\Users\Блохина\Downloads\resim_ve_siir_yarismalarinin_sonuclari_belli_oldu_h7662.jpg"/>
          <p:cNvPicPr>
            <a:picLocks noChangeAspect="1" noChangeArrowheads="1"/>
          </p:cNvPicPr>
          <p:nvPr/>
        </p:nvPicPr>
        <p:blipFill>
          <a:blip r:embed="rId2" cstate="print"/>
          <a:srcRect l="20000" r="20000"/>
          <a:stretch>
            <a:fillRect/>
          </a:stretch>
        </p:blipFill>
        <p:spPr bwMode="auto">
          <a:xfrm>
            <a:off x="7072330" y="5426200"/>
            <a:ext cx="1714512" cy="143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лохина\Downloads\0_583c7_347c9ca7_X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368" y="428604"/>
            <a:ext cx="8860178" cy="595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хочется рассказать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одну легенду: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329642" cy="54102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Встретились раз белый человек и чернокожий. Белый сказал: Как ты уродлив,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негр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Как будто весь сажей вымазан! Черный презрительно сощурился и сказал: Как ты уродлив, белый! Как будто тебя всего обернули белой бумагой! Спорили они, спорили, никак не могли прийти к согласию. И решили они пойти к мудрецу. Выслушал их мудрец и сказал белому: - посмотри, как красив твой черный брат. Он черен, как южная ночь, и в ней, подобно звездам, сияют глаза его. Затем мудрец обратился к чернокожему и сказал: - А ты, друг, посмотри, как красив твой белый брат! Он красив, как сверкающий белый снег, что лежит на вершинах наших гор, а волосы его - цвет солнца.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Негр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белый устыдились своего спора и помирились. А мудрец сидел и думал о будущем. И представилась ему такая картина. Кружатся в веселом хороводе, танцуя и распевая песни, белые. черные, желтые люди. С любовью смотрят друг на друга. И перекрывает звуки и песен чей-то молодой голос: - Как хорошо, что все мы такие разные!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то жить было так скучно!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8258204" cy="54483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понравилась эта легенда?   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вам кажется , 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она?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понятия можно объединить одним словом.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слово –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Конечно, это слово можно и не знать, но в современном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мире,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предстоит жить, вы ещё не раз услышите его.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жизни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общается с представителями различных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национальностей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культур,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конфессий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социальных слоёв, поэтому важно научиться уважать культурные ценности как своего народа, так и представителей другой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культуры, религии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вы, наверняка, почувствуете себя неловко, если не будете знать смысла этого слова. Что означает слово толерантность? Как это слово определяется на разных языках?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86808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ноября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жители многих стран мира отмечают Международный 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толерантности 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 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терпимости. 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1995 года государства-члены ЮНЕСКО приняли Декларацию принципов терпимости. Позднее праздник был учрежден в 1996 году по решению Генеральной Ассамблеи ООН. 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терпимости отмечается в разных странах по аналогичному сценарию: проводятся массовые мероприятия, посвященные воспитанию терпимости у жителей стран-участниц ООН и других народов мира.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Детский сад 95\Desktop\phpIvkTN3_Klassnyj-chas-Ponyatie-o-tolerantnosti_html_c1d5656161968d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84582"/>
            <a:ext cx="3273418" cy="327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785926"/>
            <a:ext cx="777240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Толерантность – осознание того, что все люди разные, и каждый способен внести свой вклад в общее дело, обогащая его.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лохина\Downloads\slide_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8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lerantnost-800x6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85727"/>
            <a:ext cx="8518035" cy="638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186766" cy="516256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Игра «Давайте поприветствуем друг друга</a:t>
            </a:r>
            <a:r>
              <a:rPr lang="ru-RU" dirty="0">
                <a:solidFill>
                  <a:srgbClr val="002060"/>
                </a:solidFill>
              </a:rPr>
              <a:t>»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сложить руки (как в «молитве») на уровне груди и поклониться (Япония);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потереться носами (Новая Зеландия);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пожать друг другу руки, стоя на большом расстоянии друг от друга (Великобритания);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крепко обняться и три раза поцеловать друг друга в щеки (Россия);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показать язык (Тибет);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очень крепко пожать друг другу руки, стоя близко друг к другу (Германия).</a:t>
            </a:r>
            <a:r>
              <a:rPr lang="ru-RU" b="1" dirty="0">
                <a:solidFill>
                  <a:srgbClr val="002060"/>
                </a:solidFill>
              </a:rPr>
              <a:t>Учитель:</a:t>
            </a:r>
            <a:r>
              <a:rPr lang="ru-RU" dirty="0">
                <a:solidFill>
                  <a:srgbClr val="002060"/>
                </a:solidFill>
              </a:rPr>
              <a:t> Может ли одна религия мешать другой? Нет.  У каждой религии есть свои особенности, и их учения полезны. Нам важно использовать нравственные ценности религий народов, не противопоставлять их, а изучать. Мы живём в одном большом доме – России. В нашей стране дружат между собой люди разной национальности.</a:t>
            </a:r>
          </a:p>
          <a:p>
            <a:pPr lvl="0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2" descr="C:\Users\Блохина\Downloads\resim_ve_siir_yarismalarinin_sonuclari_belli_oldu_h7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214950"/>
            <a:ext cx="2786082" cy="1396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472518" cy="578647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Стихотворение С.Маршака «Всемирный хоровод»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Стихи </a:t>
            </a:r>
            <a:r>
              <a:rPr lang="ru-RU" dirty="0">
                <a:solidFill>
                  <a:srgbClr val="002060"/>
                </a:solidFill>
              </a:rPr>
              <a:t>для ребят всех народов и стран: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Для абиссинцев и англичан,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Для испанских детей и для русских,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Шведских, турецких, немецких, французских.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err="1">
                <a:solidFill>
                  <a:srgbClr val="002060"/>
                </a:solidFill>
              </a:rPr>
              <a:t>Негров</a:t>
            </a:r>
            <a:r>
              <a:rPr lang="ru-RU" dirty="0">
                <a:solidFill>
                  <a:srgbClr val="002060"/>
                </a:solidFill>
              </a:rPr>
              <a:t>, чья родина – Африки берег;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Для краснокожих обеих Америк.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Для желтокожих, которым  вставать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Надо, когда мы ложимся в кровать.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</a:rPr>
              <a:t>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Для эскимосов, что в стужу и снег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Лезут в мешок меховой на ночлег.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Из тропических стран, где на деревьях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Не счесть обезьян; 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Для ребятишек одетых и голых.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Тех, что живут в городах и селах.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Весь этот шумный, задорный народ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Пусть соберется в один хоровод.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Север планеты пусть встретится с Югом,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Запад – с Востоком,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А дети – друг с другом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Блохина\Downloads\resim_ve_siir_yarismalarinin_sonuclari_belli_oldu_h7662.jpg"/>
          <p:cNvPicPr>
            <a:picLocks noChangeAspect="1" noChangeArrowheads="1"/>
          </p:cNvPicPr>
          <p:nvPr/>
        </p:nvPicPr>
        <p:blipFill>
          <a:blip r:embed="rId2" cstate="print"/>
          <a:srcRect l="19537" r="20115" b="-2191"/>
          <a:stretch>
            <a:fillRect/>
          </a:stretch>
        </p:blipFill>
        <p:spPr bwMode="auto">
          <a:xfrm>
            <a:off x="6143636" y="2285992"/>
            <a:ext cx="2786082" cy="236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</TotalTime>
  <Words>304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Мастер-класс «16 ноября – «Всемирный день толерантности»</vt:lpstr>
      <vt:lpstr>   Мне хочется рассказать вам одну легенду:  </vt:lpstr>
      <vt:lpstr>Слайд 3</vt:lpstr>
      <vt:lpstr>  16 ноября жители многих стран мира отмечают Международный день толерантности  или День терпимости.  16 ноября 1995 года государства-члены ЮНЕСКО приняли Декларацию принципов терпимости. Позднее праздник был учрежден в 1996 году по решению Генеральной Ассамблеи ООН. День терпимости отмечается в разных странах по аналогичному сценарию: проводятся массовые мероприятия, посвященные воспитанию терпимости у жителей стран-участниц ООН и других народов мира.</vt:lpstr>
      <vt:lpstr>Толерантность – осознание того, что все люди разные, и каждый способен внести свой вклад в общее дело, обогащая его.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день толерантности</dc:title>
  <dc:creator>Блохина</dc:creator>
  <cp:lastModifiedBy>Детский сад 95</cp:lastModifiedBy>
  <cp:revision>9</cp:revision>
  <dcterms:created xsi:type="dcterms:W3CDTF">2016-11-04T08:07:31Z</dcterms:created>
  <dcterms:modified xsi:type="dcterms:W3CDTF">2023-02-10T02:50:08Z</dcterms:modified>
</cp:coreProperties>
</file>