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E0123D-E1CD-47CA-BFD2-7CD45B14C954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18E1FAA-FACA-49FC-BAB8-608B44EA2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5429264"/>
            <a:ext cx="5400668" cy="92391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Подготовила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Педагог-психолог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Белоусова Анна Андреевна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Консультация</a:t>
            </a:r>
            <a:br>
              <a:rPr lang="ru-RU" dirty="0" smtClean="0"/>
            </a:br>
            <a:r>
              <a:rPr lang="ru-RU" dirty="0" smtClean="0"/>
              <a:t>«Толерантность в детском саду»</a:t>
            </a:r>
            <a:endParaRPr lang="ru-RU" dirty="0"/>
          </a:p>
        </p:txBody>
      </p:sp>
      <p:pic>
        <p:nvPicPr>
          <p:cNvPr id="5122" name="Picture 2" descr="C:\Users\Блохина\Downloads\resim_ve_siir_yarismalarinin_sonuclari_belli_oldu_h7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143248"/>
            <a:ext cx="5572164" cy="29936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14480" y="0"/>
            <a:ext cx="5500726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РОССИЙСКАЯ ФЕДЕРАЦИЯ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Г. ИРКУТСК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ДЕПАРТАМЕНТ ОБРАЗОВАНИЯ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КОМИТЕТ ПО СОЦИАЛЬНОЙ ПОЛИТИКЕ И КУЛЬТУРЕ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г. Иркутска детский сад №95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000108"/>
            <a:ext cx="7986714" cy="4857752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воспитать ребенка толерантным, необходимо учитывать то, что дети – зеркало отношений и характеров родителей. Поэтому для начала необходимо самим относиться к своему ребенку толерантно.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успешного воспитания детей в семье – не в мере родительской строгости или доброты. Он гораздо сложнее, овладения системой воспитания в целом, толерантного подхода к процессу воспитания.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терпеливы по отношению к маленьким детям, добры, объективны, если вам не трудно простить друг другу серьёзную обиду, если вы стараетесь понять поступок другого человека, не осуждая его, то вы стоите на правильном пути к толерантности, что позволит вам быстро и легко разрешать все конфликты.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857232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говорить о современном мире, то можно сказать, что он страшный, жестокий, разобщенный. В нашем мире страшно жить: страшно потерять сознание на улице, страшно идти вечером домой, страшно открывать дверь незнакомцу, страшно лететь на самолете. Но еще страшнее от мысли, что и наши дети, и наши внуки всю свою жизнь будут испытывать чувство недоверия и нетерпимости по отношению к окружающим. Поэтому толерантность нужно воспитывать!!!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71546"/>
            <a:ext cx="77724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Отсюда – ряд правил воспитания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Учитесь слушать и слышать своего ребенка.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Постарайтесь сделать так, чтобы только вы снимали его эмоциональное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напряжение.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Не запрещайте детям выражать отрицательные эмоции.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Умейте принять и любить его таким, каков он есть.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Повиновение, послушание и исполнительность будут там, где они предъявляются разумно.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этом случае у ребёнка будут развиваться черты толерантной личности: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1357298"/>
            <a:ext cx="8686800" cy="51959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терпение,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</a:t>
            </a:r>
            <a:r>
              <a:rPr lang="ru-RU" dirty="0" smtClean="0">
                <a:solidFill>
                  <a:srgbClr val="002060"/>
                </a:solidFill>
              </a:rPr>
              <a:t>владеть собой,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доверие,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чуткость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способность </a:t>
            </a:r>
            <a:r>
              <a:rPr lang="ru-RU" dirty="0" smtClean="0">
                <a:solidFill>
                  <a:srgbClr val="002060"/>
                </a:solidFill>
              </a:rPr>
              <a:t>к сопереживанию,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снисходительность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расположение </a:t>
            </a:r>
            <a:r>
              <a:rPr lang="ru-RU" dirty="0" smtClean="0">
                <a:solidFill>
                  <a:srgbClr val="002060"/>
                </a:solidFill>
              </a:rPr>
              <a:t>к другим,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чувство </a:t>
            </a:r>
            <a:r>
              <a:rPr lang="ru-RU" dirty="0" smtClean="0">
                <a:solidFill>
                  <a:srgbClr val="002060"/>
                </a:solidFill>
              </a:rPr>
              <a:t>юмора,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терпимость </a:t>
            </a:r>
            <a:r>
              <a:rPr lang="ru-RU" dirty="0" smtClean="0">
                <a:solidFill>
                  <a:srgbClr val="002060"/>
                </a:solidFill>
              </a:rPr>
              <a:t>к различиям,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доброжелательность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гуманизм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любознательность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</a:t>
            </a:r>
            <a:r>
              <a:rPr lang="ru-RU" dirty="0" smtClean="0">
                <a:solidFill>
                  <a:srgbClr val="002060"/>
                </a:solidFill>
              </a:rPr>
              <a:t>слушать,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несклонность </a:t>
            </a:r>
            <a:r>
              <a:rPr lang="ru-RU" dirty="0" smtClean="0">
                <a:solidFill>
                  <a:srgbClr val="002060"/>
                </a:solidFill>
              </a:rPr>
              <a:t>осуждать других,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альтруизм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наказывайте детей, не сравнивайте, не выставляйте на позор, не укоряйте, не надзирайте за ними, не оскорбляйте. Хвалите от души, договаривайтесь, находите общее мнение, прощайте искренне. Каждый ребенок неповторим и тем прекрасен. Только неповторимость поможет ребенку выбрать свой жизненный путь и пройти именно его.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Детский сад 95\Desktop\phpIvkTN3_Klassnyj-chas-Ponyatie-o-tolerantnosti_html_c1d5656161968d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500546"/>
            <a:ext cx="235745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Предлагаю вспомнить, что такое толерантность.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Толерантность 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лат. </a:t>
            </a:r>
            <a:r>
              <a:rPr lang="ru-RU" sz="2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tolerantia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«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терпение, терпеливость, принятие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7543824" cy="47863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Социология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понимает толерантность как терпимость к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иному мировоззрению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образу жизни, поведению и обычаям. Толерантность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антоним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безразличия. Она не означает принятие иного мировоззрения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образа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жизни, она заключается 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предоставлении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другим права жить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собственным мировоззрением.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Как </a:t>
            </a:r>
            <a:r>
              <a:rPr lang="ru-RU" dirty="0" smtClean="0">
                <a:solidFill>
                  <a:srgbClr val="002060"/>
                </a:solidFill>
              </a:rPr>
              <a:t>же вписать это понятие в рамки детского сада? Ведь, по сути, </a:t>
            </a:r>
            <a:r>
              <a:rPr lang="ru-RU" dirty="0" smtClean="0">
                <a:solidFill>
                  <a:srgbClr val="002060"/>
                </a:solidFill>
              </a:rPr>
              <a:t>оно такое </a:t>
            </a:r>
            <a:r>
              <a:rPr lang="ru-RU" dirty="0" smtClean="0">
                <a:solidFill>
                  <a:srgbClr val="002060"/>
                </a:solidFill>
              </a:rPr>
              <a:t>«взрослое». Предлагаю сначала вам самим, уважаемые </a:t>
            </a:r>
            <a:r>
              <a:rPr lang="ru-RU" dirty="0" smtClean="0">
                <a:solidFill>
                  <a:srgbClr val="002060"/>
                </a:solidFill>
              </a:rPr>
              <a:t>родители, подумать </a:t>
            </a:r>
            <a:r>
              <a:rPr lang="ru-RU" dirty="0" smtClean="0">
                <a:solidFill>
                  <a:srgbClr val="002060"/>
                </a:solidFill>
              </a:rPr>
              <a:t>и высказать свои предположения.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428604"/>
            <a:ext cx="83582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Прежде всего, в последние лет пять-десять в России появилось много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мигрантов из других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содружественных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стран. Они такие же люди, как 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россияне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Им тоже нужно воспитывать своих детей, определять их 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детские сады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Вот вам первое и самое элементарное проявление толерантности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детском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саду – принятие детей иной национальности и даже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порой вероисповедания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так же мирное общение с их родителями.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стоит и более глубоко взглянуть на понятие толерантности 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ее проявление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детском учреждении. Ноябрь и декабрь ознаменованы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двумя важными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некоторых людей Днями: 16 ноября – как раз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 толерантности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3 декабря – международный день инвалида. Для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нашего детского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сада это тоже важные дни, так как в учреждении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воспитываются наряду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здоровыми детьми и дети с ОВЗ, и дети-инвалиды.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Детский сад 95\Desktop\phpIvkTN3_Klassnyj-chas-Ponyatie-o-tolerantnosti_html_c1d5656161968d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12"/>
            <a:ext cx="185738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501090" cy="5143536"/>
          </a:xfrm>
        </p:spPr>
        <p:txBody>
          <a:bodyPr>
            <a:noAutofit/>
          </a:bodyPr>
          <a:lstStyle/>
          <a:p>
            <a:pPr algn="r"/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западной системе образования инклюзивный подход развивается</a:t>
            </a:r>
            <a:b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несколько десятилетий, в России данный принцип находится на этапе</a:t>
            </a:r>
            <a:b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становления. Создание инклюзивных детских садов и школ гарантирует</a:t>
            </a:r>
            <a:b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доступности и качества образовательных услуг для всех</a:t>
            </a:r>
            <a:b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категорий детей раннего и дошкольного возраста, а также их семей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 – это признание ценности различий всех</a:t>
            </a:r>
            <a:b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и их способности к обучению, которое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ведётся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 способом,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который наиболее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подходит каждому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ребёнку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Это гибкая, открытая,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динамичная система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где учитываются потребности всех детей, не только с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проблемами развития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но и разных этнических групп, пола, возраста, принадлежности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той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иной социальной группе. Образовательная система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подстраивается под ребёнка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ребёнок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систему.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607220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учреждении все специалисты и воспитатели придерживаются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следующих правил: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Все воспитанники равны в детском сообществе.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Все воспитанники имеют равные стартовые возможности и доступ к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процессу обучения в течение дня.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У всех воспитанников должны быть равные возможности для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установления и развития важных социальных связей.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Сотрудники, вовлеченные в процесс воспитания и образования,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обучены стратегиям и процедурам, облегчающим процесс включения,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т.е. социальную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интеграцию воспитанников.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Программа и процесс воспитания и развития учитывает потребности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каждого дошкольника.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Семьи воспитанников являются участниками образовательного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процесса.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Вовлеченные сотрудники настроены только позитивно и понимают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 обязанности.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772400" cy="4500594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</a:rPr>
              <a:t>Это более глубокое проявление толерантности в детском саду. </a:t>
            </a:r>
            <a:r>
              <a:rPr lang="ru-RU" sz="2700" b="1" dirty="0" smtClean="0">
                <a:solidFill>
                  <a:srgbClr val="002060"/>
                </a:solidFill>
              </a:rPr>
              <a:t>Со стороны </a:t>
            </a:r>
            <a:r>
              <a:rPr lang="ru-RU" sz="2700" b="1" dirty="0" smtClean="0">
                <a:solidFill>
                  <a:srgbClr val="002060"/>
                </a:solidFill>
              </a:rPr>
              <a:t>работников образования – принятие абсолютно всех детей и учет </a:t>
            </a:r>
            <a:r>
              <a:rPr lang="ru-RU" sz="2700" b="1" dirty="0" smtClean="0">
                <a:solidFill>
                  <a:srgbClr val="002060"/>
                </a:solidFill>
              </a:rPr>
              <a:t>их индивидуальных  способностей </a:t>
            </a:r>
            <a:r>
              <a:rPr lang="ru-RU" sz="2700" b="1" dirty="0" smtClean="0">
                <a:solidFill>
                  <a:srgbClr val="002060"/>
                </a:solidFill>
              </a:rPr>
              <a:t>и возможностей, со стороны родителей –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уважительное и терпимое отношение к «особым детям» и воспитание в </a:t>
            </a:r>
            <a:r>
              <a:rPr lang="ru-RU" sz="2700" b="1" dirty="0" smtClean="0">
                <a:solidFill>
                  <a:srgbClr val="002060"/>
                </a:solidFill>
              </a:rPr>
              <a:t>своих собственных </a:t>
            </a:r>
            <a:r>
              <a:rPr lang="ru-RU" sz="2700" b="1" dirty="0" smtClean="0">
                <a:solidFill>
                  <a:srgbClr val="002060"/>
                </a:solidFill>
              </a:rPr>
              <a:t>детях этих качеств, так необходимых в нашем </a:t>
            </a:r>
            <a:r>
              <a:rPr lang="ru-RU" sz="2700" b="1" dirty="0" smtClean="0">
                <a:solidFill>
                  <a:srgbClr val="002060"/>
                </a:solidFill>
              </a:rPr>
              <a:t>современном обществе</a:t>
            </a:r>
            <a:r>
              <a:rPr lang="ru-RU" sz="2700" b="1" dirty="0" smtClean="0">
                <a:solidFill>
                  <a:srgbClr val="002060"/>
                </a:solidFill>
              </a:rPr>
              <a:t>.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772400" cy="45005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571480"/>
            <a:ext cx="85725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того чтобы работа по воспитанию толерантности у дошкольников была плодотворной, в детском саду задействован большой спектр мероприятий и разных видов деятельности дошкольников: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проведение праздников, и других массовых форм, с целью знакомства детей с культурой и традициями своего народа и народов мира;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театрализованную деятельность дошкольников по сценариям, в основе которых сказки народов мира;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сюжетно-ролевые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дошкольников, основной целью которых является освоение и практическое применение детьми способов толерантного взаимодействия;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русские народные подвижные игры, такие как “Гори, гори ясно”, “Бояре” и другие;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772400" cy="45005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500042"/>
            <a:ext cx="7929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проведение русских народных праздников, например таких как “Масленица, “Рождество” в соответствии с народным календарем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народных праздников ближайших стран-соседей, скандинавских народных праздников; праздников народов Востока и мусульманских стран;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с традициями народов разных стран;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с традициями празднования Нового Года, 1 мая, 1 апреля в разных странах;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игры-занятия, созданных на материалах различных сказок, с целью решения проблем межличностного взаимодействия в сказочных ситуациях;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сочинение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сказок и историй самими детьми; инсценировки сказок.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786058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из важных звеньев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по воспитанию основ толерантности у дошкольников является 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педагогов и родителей детей.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В основе взаимодействия педагогов и родителей лежат принципы взаимного доверия и уважения, взаимной поддержки и помощи, терпения и терпимости по отношению друг к другу. Родители являются первыми и основными воспитателями детей, и невозможно сформировать толерантность у ребенка, как и любое другое качество, если они не являются союзниками педагогов в решении этой проблемы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Блохина\Downloads\resim_ve_siir_yarismalarinin_sonuclari_belli_oldu_h7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14290"/>
            <a:ext cx="4857784" cy="26098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</TotalTime>
  <Words>658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Консультация «Толерантность в детском саду»</vt:lpstr>
      <vt:lpstr>  Предлагаю вспомнить, что такое толерантность. Толерантность от лат. tolerantia — «терпение, терпеливость, принятие»).</vt:lpstr>
      <vt:lpstr>Слайд 3</vt:lpstr>
      <vt:lpstr>В западной системе образования инклюзивный подход развивается несколько десятилетий, в России данный принцип находится на этапе становления. Создание инклюзивных детских садов и школ гарантирует повышение доступности и качества образовательных услуг для всех категорий детей раннего и дошкольного возраста, а также их семей.  Инклюзивное образование – это признание ценности различий всех детей и их способности к обучению, которое ведётся тем способом, который наиболее подходит каждому ребёнку. Это гибкая, открытая, динамичная система, где учитываются потребности всех детей, не только с проблемами развития, но и разных этнических групп, пола, возраста, принадлежности к той или иной социальной группе. Образовательная система подстраивается под ребёнка, а не ребёнок под систему.</vt:lpstr>
      <vt:lpstr>В учреждении все специалисты и воспитатели придерживаются следующих правил: • Все воспитанники равны в детском сообществе. • Все воспитанники имеют равные стартовые возможности и доступ к процессу обучения в течение дня. • У всех воспитанников должны быть равные возможности для установления и развития важных социальных связей. • Сотрудники, вовлеченные в процесс воспитания и образования, обучены стратегиям и процедурам, облегчающим процесс включения, т.е. социальную интеграцию воспитанников. • Программа и процесс воспитания и развития учитывает потребности каждого дошкольника. • Семьи воспитанников являются участниками образовательного процесса. • Вовлеченные сотрудники настроены только позитивно и понимают свои обязанности.</vt:lpstr>
      <vt:lpstr>Это более глубокое проявление толерантности в детском саду. Со стороны работников образования – принятие абсолютно всех детей и учет их индивидуальных  способностей и возможностей, со стороны родителей – уважительное и терпимое отношение к «особым детям» и воспитание в своих собственных детях этих качеств, так необходимых в нашем современном обществе. </vt:lpstr>
      <vt:lpstr> </vt:lpstr>
      <vt:lpstr> </vt:lpstr>
      <vt:lpstr>Слайд 9</vt:lpstr>
      <vt:lpstr>Слайд 10</vt:lpstr>
      <vt:lpstr>Слайд 11</vt:lpstr>
      <vt:lpstr>Отсюда – ряд правил воспитания: </vt:lpstr>
      <vt:lpstr>В этом случае у ребёнка будут развиваться черты толерантной личности: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день толерантности</dc:title>
  <dc:creator>Блохина</dc:creator>
  <cp:lastModifiedBy>Детский сад 95</cp:lastModifiedBy>
  <cp:revision>18</cp:revision>
  <dcterms:created xsi:type="dcterms:W3CDTF">2016-11-04T08:07:31Z</dcterms:created>
  <dcterms:modified xsi:type="dcterms:W3CDTF">2023-02-10T06:00:51Z</dcterms:modified>
</cp:coreProperties>
</file>