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1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1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6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5C2E-ED8A-4A08-903A-F8AE4EE62FDB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CB4C-1AF9-450C-9439-261ADB55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9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457" y="313900"/>
            <a:ext cx="10686197" cy="42444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Муниципальное бюджетное дошкольное образовательное учреждение г. Иркутска детский сад № 96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Помощь родителям в развитии речи детей дома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2490" y="474845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Составители:  </a:t>
            </a:r>
          </a:p>
          <a:p>
            <a:r>
              <a:rPr lang="ru-RU" dirty="0" smtClean="0"/>
              <a:t>					воспитатель Ильина Т.Ю.					       воспитатель </a:t>
            </a:r>
            <a:r>
              <a:rPr lang="ru-RU" dirty="0" err="1" smtClean="0"/>
              <a:t>Унжакова</a:t>
            </a:r>
            <a:r>
              <a:rPr lang="ru-RU" dirty="0" smtClean="0"/>
              <a:t> Е.В.</a:t>
            </a:r>
          </a:p>
          <a:p>
            <a:endParaRPr lang="ru-RU" dirty="0" smtClean="0"/>
          </a:p>
          <a:p>
            <a:r>
              <a:rPr lang="ru-RU" dirty="0" smtClean="0"/>
              <a:t>Иркутск - 2021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03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11" y="348018"/>
            <a:ext cx="4523782" cy="41625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«Отгадай загадку»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894" y="1644413"/>
            <a:ext cx="4455094" cy="33370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311" y="891890"/>
            <a:ext cx="5888559" cy="5645387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     </a:t>
            </a:r>
            <a:r>
              <a:rPr lang="ru-RU" sz="2400" dirty="0"/>
              <a:t>Ребёнок должен усвоить, что даже мелочи порой играют очень существенную роль в доказательстве. </a:t>
            </a:r>
            <a:endParaRPr lang="ru-RU" sz="2400" dirty="0" smtClean="0"/>
          </a:p>
          <a:p>
            <a:r>
              <a:rPr lang="ru-RU" sz="2400" dirty="0" smtClean="0"/>
              <a:t>Затем </a:t>
            </a:r>
            <a:r>
              <a:rPr lang="ru-RU" sz="2400" dirty="0"/>
              <a:t>вспомните, что ещё растет на грядке. Почему автор загадки не мог иметь в виду свёклу, ведь она тоже вроде красная, когда её разрежешь? </a:t>
            </a:r>
            <a:endParaRPr lang="ru-RU" sz="2400" dirty="0" smtClean="0"/>
          </a:p>
          <a:p>
            <a:r>
              <a:rPr lang="ru-RU" sz="2400" dirty="0" smtClean="0"/>
              <a:t>Пусть </a:t>
            </a:r>
            <a:r>
              <a:rPr lang="ru-RU" sz="2400" dirty="0"/>
              <a:t>он выскажет свои предположения. Предложите свою версию: свёкла на самом деле имеет не красный, а темно-бурый цвет. Попробуйте придумать свои загадки про овощи другого цвета: например, "Жёлтая девица сидит в темнице" (репа). Объясните, что красота загадки про морковь ещё и в том, что словосочетание "красная девица" имеет двойное значение, т.е. автор может иметь в виду вовсе не цвет, а красоту предмета. Те же самые наводящие вопросы можно использовать и если ребёнок не догадался об ответе. Таким образом он будет учиться думать и излагать свои мысли, строить рассуждения.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43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19" y="269543"/>
            <a:ext cx="4510134" cy="6209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«Большой - маленький»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347" y="2029962"/>
            <a:ext cx="5104262" cy="307315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90516"/>
            <a:ext cx="5697490" cy="570135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     Для проведения занятия можно использовать книжку с картинками или игрушки ребёнка. Рассматривая вместе с ним картинки, попросите его назвать, что он видит. Например:</a:t>
            </a:r>
          </a:p>
          <a:p>
            <a:r>
              <a:rPr lang="ru-RU" sz="2400" dirty="0" smtClean="0"/>
              <a:t>- Смотри, кто это на картинке?</a:t>
            </a:r>
          </a:p>
          <a:p>
            <a:r>
              <a:rPr lang="ru-RU" sz="2400" dirty="0" smtClean="0"/>
              <a:t>- Девочка и мальчик.</a:t>
            </a:r>
          </a:p>
          <a:p>
            <a:r>
              <a:rPr lang="ru-RU" sz="2400" dirty="0" smtClean="0"/>
              <a:t>- Какая девочка?</a:t>
            </a:r>
          </a:p>
          <a:p>
            <a:r>
              <a:rPr lang="ru-RU" sz="2400" dirty="0" smtClean="0"/>
              <a:t>- Маленькая.</a:t>
            </a:r>
          </a:p>
          <a:p>
            <a:r>
              <a:rPr lang="ru-RU" sz="2400" dirty="0" smtClean="0"/>
              <a:t>- Да, девочка младше мальчика, а мальчик её старший брат. Мальчик высокий, а девочка его ниже ростом.</a:t>
            </a:r>
          </a:p>
          <a:p>
            <a:r>
              <a:rPr lang="ru-RU" sz="2400" dirty="0" smtClean="0"/>
              <a:t>- Какая коса у девочки?</a:t>
            </a:r>
          </a:p>
          <a:p>
            <a:r>
              <a:rPr lang="ru-RU" sz="2400" dirty="0" smtClean="0"/>
              <a:t>- Большая.</a:t>
            </a:r>
          </a:p>
          <a:p>
            <a:r>
              <a:rPr lang="ru-RU" sz="2400" dirty="0" smtClean="0"/>
              <a:t>- Да, коса у девочки длинная. Есть даже поговорка такая «Длинная коса – девичья краса». Как ты думаешь, почему длинная коса считалась красивее короткой?</a:t>
            </a:r>
          </a:p>
          <a:p>
            <a:r>
              <a:rPr lang="ru-RU" sz="2400" dirty="0" smtClean="0"/>
              <a:t>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19" y="269543"/>
            <a:ext cx="4510134" cy="6209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«Большой - маленький»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672" y="1527867"/>
            <a:ext cx="4870776" cy="28394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90516"/>
            <a:ext cx="5697490" cy="570135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/>
              <a:t>Данное упражнение нацелено на обогащение словарного запаса </a:t>
            </a:r>
            <a:r>
              <a:rPr lang="ru-RU" sz="2400" dirty="0" smtClean="0"/>
              <a:t>ребенка.</a:t>
            </a:r>
          </a:p>
          <a:p>
            <a:r>
              <a:rPr lang="ru-RU" sz="2400" dirty="0" smtClean="0"/>
              <a:t>     Ведь </a:t>
            </a:r>
            <a:r>
              <a:rPr lang="ru-RU" sz="2400" dirty="0"/>
              <a:t>бедность словарного запаса – это не только незнание названий предметов, явлений и понятий. Эта проблема касается всей структуры речи: наличия в ней богатого диапазона прилагательных, глаголов, наречий, союзов, причастий. Так, например, если малыш вместо прилагательных "длинный", "старший", "высокий", "широкий", "толстый", "огромный", "вместительный", "великий" использует вездесущее "большой", следует задуматься над употреблением синонимов.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19" y="269543"/>
            <a:ext cx="4510134" cy="62097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«Что бы это значило?» 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6000" y="1504311"/>
            <a:ext cx="4050375" cy="343617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90516"/>
            <a:ext cx="5697490" cy="570135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     </a:t>
            </a:r>
            <a:r>
              <a:rPr lang="ru-RU" sz="2400" dirty="0"/>
              <a:t>Интонация и эмоциональная окраска речи имеют такое же значение, как и слова, которые мы говорим, ведь именно по тону мы зачастую определяем настроение говорящего и смысл того, что он нам пытается донести. Чтобы показать детям важность этой стороны речи лучше всего использовать </a:t>
            </a:r>
            <a:r>
              <a:rPr lang="ru-RU" sz="2400" b="1" dirty="0"/>
              <a:t>пословицы, поговорки, фразеологизмы</a:t>
            </a:r>
            <a:r>
              <a:rPr lang="ru-RU" sz="2400" dirty="0"/>
              <a:t> русского языка.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Во </a:t>
            </a:r>
            <a:r>
              <a:rPr lang="ru-RU" sz="2400" dirty="0"/>
              <a:t>фразеологизмах народного языка лаконично и точно выражены не только собственно идеи и мысли, но и их эмоциональная окраска (радость, грусть, ласка, осуждение, поощрение, злость и т.д.). Расскажите ребёнку ряд фразеологизмов или пословиц. Подумайте вместе с ним, что бы они могли означать.</a:t>
            </a:r>
          </a:p>
          <a:p>
            <a:r>
              <a:rPr lang="ru-RU" sz="2400" dirty="0"/>
              <a:t>   Например, что значит "повесить нос", "бить баклуши", "задать головомойку", "проще пареной репы". Знакомство с фразеологизмами совершенствует навыки устной речи, развивает фантазию,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59395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71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«Поговорки и скороговорки»</a:t>
            </a:r>
            <a:endParaRPr lang="ru-RU" sz="28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90516"/>
            <a:ext cx="5697490" cy="570135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</a:t>
            </a:r>
            <a:r>
              <a:rPr lang="ru-RU" sz="2400" dirty="0"/>
              <a:t>Произнесение поговорок и скороговорок – полезно для всех детей, даже если с дикцией у ребёнка на первый взгляд всё в порядке. У дошкольников ещё не достаточно координировано и чётко работает речевой аппарат. Некоторые дети нечетко выговаривают слова, торопятся, проглатывают окончания, другие, наоборот, говорят медленно и излишне растягивают </a:t>
            </a:r>
            <a:r>
              <a:rPr lang="ru-RU" sz="2400" dirty="0" smtClean="0"/>
              <a:t>слова.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Нужно </a:t>
            </a:r>
            <a:r>
              <a:rPr lang="ru-RU" sz="2400" dirty="0"/>
              <a:t>помнить, что дикция вырабатывается с помощью специальных занятий, никто от природы не обладает идеальным произношением. Поэтому используйте старые добрые скороговорки, и проблем с речью у вашего ребёнка станет меньше.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5461" y="1465885"/>
            <a:ext cx="2967496" cy="35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28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Рекомендации для родителей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1999" y="1644627"/>
            <a:ext cx="4212616" cy="29819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309" y="801805"/>
            <a:ext cx="6188809" cy="577641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     Для </a:t>
            </a:r>
            <a:r>
              <a:rPr lang="ru-RU" sz="2400" dirty="0"/>
              <a:t>того чтобы ребёнок научился хорошо говорить:</a:t>
            </a:r>
          </a:p>
          <a:p>
            <a:r>
              <a:rPr lang="ru-RU" sz="2400" dirty="0"/>
              <a:t>1. </a:t>
            </a:r>
            <a:r>
              <a:rPr lang="ru-RU" sz="2400" b="1" dirty="0"/>
              <a:t>Стимул для разговора</a:t>
            </a:r>
            <a:r>
              <a:rPr lang="ru-RU" sz="2400" dirty="0"/>
              <a:t> (задайте вопрос или попросите о чём-то рассказать). При этом вы должны быть действительно заинтересованы услышать ответ или рассказ ребёнка. Можно предложить ему поделиться своими впечатлениями от просмотра мультфильма или от совместной прогулки, посещения спектакля, музея, выставки и т.д.</a:t>
            </a:r>
          </a:p>
          <a:p>
            <a:r>
              <a:rPr lang="ru-RU" sz="2400" dirty="0"/>
              <a:t>2. </a:t>
            </a:r>
            <a:r>
              <a:rPr lang="ru-RU" sz="2400" b="1" dirty="0"/>
              <a:t>Заострять внимание на словах</a:t>
            </a:r>
            <a:endParaRPr lang="ru-RU" sz="2400" dirty="0"/>
          </a:p>
          <a:p>
            <a:r>
              <a:rPr lang="ru-RU" sz="2400" dirty="0"/>
              <a:t> Рассматривая картинку или слушая сказку, обращайте внимание ребёнка на редко встречающееся слово, меткое, образное выражение - это приучит его «вслушиваться» в речь, осмысленно использовать слова в своем рассказе. Для развития речи ребёнка можно использовать любую ситуацию: поездку в транспорте, поход в магазин, прогулку и т.д.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В </a:t>
            </a:r>
            <a:r>
              <a:rPr lang="ru-RU" sz="2400" dirty="0"/>
              <a:t>литературе можно встретить множество игр на развитие словаря, разговорной речи дошкольников. Это такие, как: «Скажи по-другому», «Опиши свою одежду», «Назови любимые игрушки», «Каких животных ты знаешь?» и другие.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961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28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Рекомендации для родителей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4690" y="1497984"/>
            <a:ext cx="4322617" cy="323779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128" y="1033817"/>
            <a:ext cx="6106923" cy="538063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3. </a:t>
            </a:r>
            <a:r>
              <a:rPr lang="ru-RU" sz="2400" b="1" dirty="0"/>
              <a:t>Чтение детской литературы</a:t>
            </a:r>
            <a:endParaRPr lang="ru-RU" sz="2400" dirty="0"/>
          </a:p>
          <a:p>
            <a:r>
              <a:rPr lang="ru-RU" sz="2400" dirty="0" smtClean="0"/>
              <a:t>     В </a:t>
            </a:r>
            <a:r>
              <a:rPr lang="ru-RU" sz="2400" dirty="0"/>
              <a:t>каждой семье есть детская литература. Её можно использовать для развития речи. Прочитайте с детьми книгу, разберите новые (сложные, непонятные) слова, встреченные в тексте, попросите ребёнка рассказать понравившийся эпизод, рассмотрите вместе иллюстрации в книге и попросите рассказать, что на них изображено. А потом предложите нарисовать понравившегося героя. Важно, чтобы такая работа по развитию речи была систематической. </a:t>
            </a:r>
          </a:p>
          <a:p>
            <a:r>
              <a:rPr lang="ru-RU" sz="2400" dirty="0"/>
              <a:t>4. </a:t>
            </a:r>
            <a:r>
              <a:rPr lang="ru-RU" sz="2400" b="1" dirty="0"/>
              <a:t>Самостоятельность в речи детей</a:t>
            </a:r>
            <a:endParaRPr lang="ru-RU" sz="2400" dirty="0"/>
          </a:p>
          <a:p>
            <a:r>
              <a:rPr lang="ru-RU" sz="2400" dirty="0" smtClean="0"/>
              <a:t>     Дайте </a:t>
            </a:r>
            <a:r>
              <a:rPr lang="ru-RU" sz="2400" dirty="0"/>
              <a:t>ребёнку возможность самому рассказать, объяснить. Не надо торопить его. Взрослый может подсказать необходимое слово, поправить произношение, но всегда нужно дать выговориться ребёнку и поучиться внимательно его слушать, не перебивая, не торопя, не отвлекаясь.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930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46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Рекомендации для родителей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191" y="1720850"/>
            <a:ext cx="4079425" cy="271467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46" y="897339"/>
            <a:ext cx="6543651" cy="5721825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     Наполните </a:t>
            </a:r>
            <a:r>
              <a:rPr lang="ru-RU" sz="2400" dirty="0"/>
              <a:t>повседневную жизнь детей грамотным речевым общением:</a:t>
            </a:r>
          </a:p>
          <a:p>
            <a:r>
              <a:rPr lang="ru-RU" sz="2400" dirty="0"/>
              <a:t>- посредством называния окружающих предметов и явлений развивать предметный словарь (например, это солонка, это сковорода, это шкаф и т.д.);</a:t>
            </a:r>
          </a:p>
          <a:p>
            <a:r>
              <a:rPr lang="ru-RU" sz="2400" dirty="0"/>
              <a:t>- в собственной речи чётко проговаривать окончания слов, дать ребёнку возможность услышать изменение звучания слов в различных контекстах, правильно употреблять грамматические формы и т.д.</a:t>
            </a:r>
          </a:p>
          <a:p>
            <a:r>
              <a:rPr lang="ru-RU" sz="2400" dirty="0"/>
              <a:t>- обращать внимание детей на </a:t>
            </a:r>
            <a:r>
              <a:rPr lang="ru-RU" sz="2400" dirty="0" err="1"/>
              <a:t>смыслообразующие</a:t>
            </a:r>
            <a:r>
              <a:rPr lang="ru-RU" sz="2400" dirty="0"/>
              <a:t> элементы речевой системы – глаголы, на примерах из повседневной жизни, учить детей дифференцировать их по смыслу (например, соответственно: встал, лег, зашил дырку, пришил пуговицу, вышил цветок и т.д.);</a:t>
            </a:r>
          </a:p>
          <a:p>
            <a:r>
              <a:rPr lang="ru-RU" sz="2400" dirty="0"/>
              <a:t>- привлекать внимание детей к правильному пониманию и употреблению пространственных предлогов в контекстной речи и изолированно (например, положи карандаш на стол, возьми карандаш со стола, положи карандаш под стол, спрячь карандаш за спину и т.д.);</a:t>
            </a:r>
          </a:p>
        </p:txBody>
      </p:sp>
    </p:spTree>
    <p:extLst>
      <p:ext uri="{BB962C8B-B14F-4D97-AF65-F5344CB8AC3E}">
        <p14:creationId xmlns:p14="http://schemas.microsoft.com/office/powerpoint/2010/main" val="151469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28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Рекомендации для родителей</a:t>
            </a:r>
            <a:endParaRPr lang="ru-RU" sz="2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128" y="1033817"/>
            <a:ext cx="6106923" cy="53806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•    Верьте в силы ребенка</a:t>
            </a:r>
          </a:p>
          <a:p>
            <a:r>
              <a:rPr lang="ru-RU" sz="2400" dirty="0" smtClean="0"/>
              <a:t>•    Обучайте в игре</a:t>
            </a:r>
          </a:p>
          <a:p>
            <a:r>
              <a:rPr lang="ru-RU" sz="2400" dirty="0" smtClean="0"/>
              <a:t>•    Умейте выслушать ребенка</a:t>
            </a:r>
          </a:p>
          <a:p>
            <a:r>
              <a:rPr lang="ru-RU" sz="2400" dirty="0" smtClean="0"/>
              <a:t>•    Уделяйте постоянное внимание собственной речи, так как высказывания взрослых являются образцом для правильного, а зачастую неправильного развития лексической, грамматической сторон детской речи</a:t>
            </a:r>
          </a:p>
          <a:p>
            <a:r>
              <a:rPr lang="ru-RU" sz="2400" dirty="0" smtClean="0"/>
              <a:t>•    Следите за звукопроизношением ребёнка в бытовой речи, ненавязчиво поправляя его. Лишь постоянное наблюдение за речью вашего ребёнка способствует успешной и быстрой автоматизации звуков.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934" y="604445"/>
            <a:ext cx="4448969" cy="238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259" y="3253231"/>
            <a:ext cx="3828521" cy="27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28" y="180832"/>
            <a:ext cx="5479126" cy="6209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Рекомендации для родителей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2062" y="1815082"/>
            <a:ext cx="5011240" cy="31808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129" y="1033817"/>
            <a:ext cx="5479126" cy="53533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И </a:t>
            </a:r>
            <a:r>
              <a:rPr lang="ru-RU" sz="2400" dirty="0"/>
              <a:t>самое главное – как можно чаще хвалите вашего ребёнка, даже за небольшие успехи</a:t>
            </a:r>
            <a:r>
              <a:rPr lang="ru-RU" sz="2400" dirty="0" smtClean="0"/>
              <a:t>!!!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Помните!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Речь </a:t>
            </a:r>
            <a:r>
              <a:rPr lang="ru-RU" sz="2400" dirty="0"/>
              <a:t>не передается по наследству. Ребёнок перенимает опыт речевого общения от окружающих, т.е. овладение речью находится в прямой зависимости от окружающей его речевой среды. Поэтому так важно, чтобы взрослые создавали эту речевую среду для постоянного общения с ребенком!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287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" y="109182"/>
            <a:ext cx="4271750" cy="37531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Развитие речи ребёнка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5745" y="232012"/>
            <a:ext cx="2945736" cy="20930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8" y="484496"/>
            <a:ext cx="6455390" cy="5998191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Одним из основных условий нормального развития ребёнка, а потом и успешного обучения в школе, является своевременное и полноценное формирование речи в дошкольном возрасте. </a:t>
            </a:r>
          </a:p>
          <a:p>
            <a:r>
              <a:rPr lang="ru-RU" sz="2400" dirty="0" smtClean="0"/>
              <a:t>     Как показывает практика, для полноценного речевого развития дошкольников, необходимо тесное взаимодействие детского сада и семьи. Наилучшие результаты отмечаются там, где педагоги и родители действуют согласовано. От того, как общаются родители со своими детьми вне стен детского сада напрямую зависит успех в закреплении речевых навыков у детей. </a:t>
            </a:r>
          </a:p>
          <a:p>
            <a:r>
              <a:rPr lang="ru-RU" sz="2400" dirty="0" smtClean="0"/>
              <a:t>     Поэтому предлагаем несколько упражнений, которые помогут взрослому дополнительно закреплять и обогащать словарный запас детей.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006" y="2440091"/>
            <a:ext cx="3668817" cy="157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51" y="4127497"/>
            <a:ext cx="3135267" cy="22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8" y="341194"/>
            <a:ext cx="5008729" cy="8598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  <a:ea typeface="+mn-ea"/>
                <a:cs typeface="+mn-cs"/>
              </a:rPr>
              <a:t>Упражнения для развития речи дома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028" y="1368455"/>
            <a:ext cx="6090021" cy="413159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8" y="1368455"/>
            <a:ext cx="4817659" cy="5059641"/>
          </a:xfrm>
        </p:spPr>
        <p:txBody>
          <a:bodyPr>
            <a:normAutofit/>
          </a:bodyPr>
          <a:lstStyle/>
          <a:p>
            <a:r>
              <a:rPr lang="ru-RU" sz="2800" b="1" dirty="0"/>
              <a:t>"Беседа по картинке"</a:t>
            </a:r>
            <a:endParaRPr lang="ru-RU" sz="2800" dirty="0"/>
          </a:p>
          <a:p>
            <a:r>
              <a:rPr lang="ru-RU" sz="2400" dirty="0" smtClean="0"/>
              <a:t>     Это </a:t>
            </a:r>
            <a:r>
              <a:rPr lang="ru-RU" sz="2400" dirty="0"/>
              <a:t>упражнение нацелено на развитие связной речи.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Для </a:t>
            </a:r>
            <a:r>
              <a:rPr lang="ru-RU" sz="2400" dirty="0"/>
              <a:t>построения беседы подойдет любая картинка, лучше всего сюжетная. Удобней всего это упражнение делать во время </a:t>
            </a:r>
            <a:r>
              <a:rPr lang="ru-RU" sz="2400" dirty="0" smtClean="0"/>
              <a:t>чтения книжки, собирания </a:t>
            </a:r>
            <a:r>
              <a:rPr lang="ru-RU" sz="2400" dirty="0" err="1" smtClean="0"/>
              <a:t>пазла</a:t>
            </a:r>
            <a:r>
              <a:rPr lang="ru-RU" sz="2400" dirty="0"/>
              <a:t> или ещё какой-нибудь занимательной игры, чтобы у ребёнка не возникло ощущения "скучного урока". 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320722"/>
            <a:ext cx="5636525" cy="4844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«Беседа по картинке»</a:t>
            </a:r>
            <a:endParaRPr lang="ru-RU" sz="28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264" y="1009934"/>
            <a:ext cx="5390866" cy="52680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Постарайтесь втянуть его в игру "вопросов-и-ответов". Задавайте разные вопросы с использованием всего многообразия вопросительных слов: Что? Где? Куда? Откуда? Как? Когда? Зачем? Почему? и др. </a:t>
            </a:r>
          </a:p>
          <a:p>
            <a:r>
              <a:rPr lang="ru-RU" sz="2400" dirty="0" smtClean="0"/>
              <a:t>Чтобы "разговорить" ребёнка, используйте вводные фразы ("Как ты думаешь (считаешь)?", "А ты встречал что-нибудь подобное …") или предположения ("А если бы…", "Может быть здесь имеется в виду...", "А как бы ты поступил…"). </a:t>
            </a:r>
            <a:endParaRPr lang="ru-RU" sz="2400" dirty="0"/>
          </a:p>
        </p:txBody>
      </p:sp>
      <p:pic>
        <p:nvPicPr>
          <p:cNvPr id="1028" name="Picture 4" descr="Картинки по запросу &quot;сюжетные картинки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96" y="212582"/>
            <a:ext cx="4557713" cy="31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875" y="3541417"/>
            <a:ext cx="4257438" cy="29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850" y="265488"/>
            <a:ext cx="4755794" cy="5936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«Беседа по картинке»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50877"/>
            <a:ext cx="4905919" cy="52816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Если затрудняется с ответом, помогите ему построить предложение, продемонстрируйте, как и о чём можно рассказать.</a:t>
            </a:r>
          </a:p>
          <a:p>
            <a:r>
              <a:rPr lang="ru-RU" sz="2400" dirty="0" smtClean="0"/>
              <a:t>    Детям необходим образец, чтобы научиться. Обращайте внимание на обобщающие слова и построение придаточных предложений, поощряйте ребёнка, когда он их использует. Это помогает детям научиться мыслить абстрактно, не опираясь на конкретный материал или ситуацию.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437" y="265488"/>
            <a:ext cx="4484739" cy="2975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75" y="3448064"/>
            <a:ext cx="2952157" cy="31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1345"/>
            <a:ext cx="4217158" cy="5302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«Интервью»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0854" y="791570"/>
            <a:ext cx="3739487" cy="37394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88" y="987425"/>
            <a:ext cx="4899546" cy="51677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Предложите ребёнку сделать интервью, как настоящему журналисту. Вы будете известным врачом или учёным, а ему нужно подготовить о вас статью. </a:t>
            </a:r>
          </a:p>
          <a:p>
            <a:r>
              <a:rPr lang="ru-RU" sz="2400" dirty="0" smtClean="0"/>
              <a:t>Список вопросов можно готовить вместе. Не забудьте подготовить развернутые ответы! Вы не только отлично проведете время в компании с ребёнком, но и привьёте ему социальные навыки, а также разовьёте диалогическую речь малыша.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5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56951"/>
            <a:ext cx="4933216" cy="457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«Интервью»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6269" y="1118569"/>
            <a:ext cx="4135271" cy="41352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614148"/>
            <a:ext cx="5670195" cy="60186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В интервью используется очень важный приём: ребёнок должен правильно задать вопрос, чтобы получить тот ответ, который ему нужен. Ему придется задействовать все свои языковые навыки, чтобы грамотно построить диалог с интервьюируемым – то есть с вами.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С другой стороны, ребёнок должен будет запомнить Ваш ответ, чтобы не повторяться в вопросах. </a:t>
            </a:r>
          </a:p>
          <a:p>
            <a:r>
              <a:rPr lang="ru-RU" sz="2400" dirty="0" smtClean="0"/>
              <a:t>    Игру можно разнообразить: брать интервью на самые разные темы. Это обогатит словарный запас и научит его строить вопросы. Вы также можете поменяться ролями – тогда ребёнок сможет освоить (по вашему образцу) поведение другой стороны и научится грамотно строить развернутые ответы.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9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37" y="266131"/>
            <a:ext cx="4714851" cy="6346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«Отгадай загадку»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312" y="1173706"/>
            <a:ext cx="4945086" cy="38896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8740" y="900751"/>
            <a:ext cx="5240741" cy="558193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Отгадывание загадок разносторонне развивает речь ребёнка.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В загадках в сжатой форме даются наиболее яркие признаки явлений или предметов. Поэтому отгадывание загадок формирует у детей способность к умению выделить характерные признаки предмета, делать выводы, анализировать и обобщать. Некоторые загадки обогащают словарь детей за счёт многозначности слов, помогают увидеть вторичные, переносные значения слов. И, конечно, они учат детей образному мышлению.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0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11" y="348018"/>
            <a:ext cx="4523782" cy="41625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«Отгадай загадку»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153" y="1641213"/>
            <a:ext cx="3693011" cy="32026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311" y="891890"/>
            <a:ext cx="5888559" cy="5645387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     Чтобы вызвать интерес к доказательству, обращайте внимание ребёнка на то, что без доказательства можно предложить другой ответ. Например, всем известная загадка "Красная девица сидит в темнице, коса на улицу". Спрашиваем, что это. Если ребёнок догадался об ответе и кричит "морковка", спрашиваем, почему. "Потому что красная". Ну, клубника тоже красная – значит это тоже правильный ответ?</a:t>
            </a:r>
          </a:p>
          <a:p>
            <a:r>
              <a:rPr lang="ru-RU" sz="2200" dirty="0"/>
              <a:t>Нужно постараться обратить внимание на остальные </a:t>
            </a:r>
            <a:r>
              <a:rPr lang="ru-RU" sz="2200" dirty="0" smtClean="0"/>
              <a:t>признаки,</a:t>
            </a:r>
            <a:r>
              <a:rPr lang="ru-RU" sz="2200" dirty="0"/>
              <a:t> указанные в загадке. Если малыш сообразил и утверждает, что "сидит в темнице" означает – "</a:t>
            </a:r>
            <a:r>
              <a:rPr lang="ru-RU" sz="2200" dirty="0" smtClean="0"/>
              <a:t>растёт </a:t>
            </a:r>
            <a:r>
              <a:rPr lang="ru-RU" sz="2200" dirty="0"/>
              <a:t>в земле", тогда можно задаться вопросом, а не редис ли это – ведь тоже в земле </a:t>
            </a:r>
            <a:r>
              <a:rPr lang="ru-RU" sz="2200" dirty="0" smtClean="0"/>
              <a:t>растёт </a:t>
            </a:r>
            <a:r>
              <a:rPr lang="ru-RU" sz="2200" dirty="0"/>
              <a:t>и тоже красный? Теперь обратите внимания малыша и на то, что в темнице сидит именно "она", так что предметы мужского рода (лук, чеснок, редис) сразу отпадают.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56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1736</Words>
  <Application>Microsoft Office PowerPoint</Application>
  <PresentationFormat>Широкоэкранный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г. Иркутска детский сад № 96    Помощь родителям в развитии речи детей дома   </vt:lpstr>
      <vt:lpstr>Развитие речи ребёнка</vt:lpstr>
      <vt:lpstr>Упражнения для развития речи дома</vt:lpstr>
      <vt:lpstr>«Беседа по картинке»</vt:lpstr>
      <vt:lpstr>«Беседа по картинке»</vt:lpstr>
      <vt:lpstr> «Интервью»</vt:lpstr>
      <vt:lpstr>«Интервью»</vt:lpstr>
      <vt:lpstr>«Отгадай загадку»</vt:lpstr>
      <vt:lpstr>«Отгадай загадку»</vt:lpstr>
      <vt:lpstr>«Отгадай загадку»</vt:lpstr>
      <vt:lpstr>«Большой - маленький»</vt:lpstr>
      <vt:lpstr>«Большой - маленький»</vt:lpstr>
      <vt:lpstr>«Что бы это значило?» </vt:lpstr>
      <vt:lpstr>«Поговорки и скороговорки»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г. Иркутска детский сад № 96    Помощь родителям в развитии речи детей дома   </dc:title>
  <dc:creator>Лена</dc:creator>
  <cp:lastModifiedBy>Лена</cp:lastModifiedBy>
  <cp:revision>40</cp:revision>
  <dcterms:created xsi:type="dcterms:W3CDTF">2021-02-07T03:17:30Z</dcterms:created>
  <dcterms:modified xsi:type="dcterms:W3CDTF">2021-02-07T04:43:00Z</dcterms:modified>
</cp:coreProperties>
</file>