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4" r:id="rId3"/>
    <p:sldId id="269" r:id="rId4"/>
    <p:sldId id="266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8" autoAdjust="0"/>
    <p:restoredTop sz="94660"/>
  </p:normalViewPr>
  <p:slideViewPr>
    <p:cSldViewPr>
      <p:cViewPr varScale="1"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8772-53FA-4EE8-A6BD-2E2D3EA92D1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9CE8-5DBE-4D99-9F01-D21CAAD2B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9CE8-5DBE-4D99-9F01-D21CAAD2BF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D4672F-4DCA-4BC7-B976-8C0CA803362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FC7A1D-5FA7-41A0-B6CB-A24D42B98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84784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связной речи у детей подготовительной группы к школе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User\Desktop\рисунки для презентации\логопед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416479" cy="24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407707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Составитель: Смертина Виктория Борисовна</a:t>
            </a:r>
          </a:p>
          <a:p>
            <a:pPr algn="r"/>
            <a:r>
              <a:rPr lang="ru-RU" sz="2400" dirty="0" smtClean="0"/>
              <a:t>МБДОУ </a:t>
            </a:r>
            <a:r>
              <a:rPr lang="ru-RU" sz="2400" dirty="0" smtClean="0"/>
              <a:t>№ 96г.Иркутска</a:t>
            </a:r>
            <a:endParaRPr lang="en-US" sz="2400" dirty="0" smtClean="0"/>
          </a:p>
          <a:p>
            <a:pPr algn="r"/>
            <a:r>
              <a:rPr lang="en-US" sz="2400" dirty="0" smtClean="0"/>
              <a:t>E-mail</a:t>
            </a:r>
            <a:r>
              <a:rPr lang="ru-RU" sz="2400" dirty="0" smtClean="0"/>
              <a:t>:</a:t>
            </a:r>
            <a:r>
              <a:rPr lang="en-US" sz="2400" dirty="0" smtClean="0"/>
              <a:t>vika25</a:t>
            </a:r>
            <a:r>
              <a:rPr lang="ru-RU" sz="2400" dirty="0" smtClean="0"/>
              <a:t>.</a:t>
            </a:r>
            <a:r>
              <a:rPr lang="en-US" sz="2400" dirty="0" err="1" smtClean="0"/>
              <a:t>smertina@yandex</a:t>
            </a:r>
            <a:r>
              <a:rPr lang="ru-RU" sz="2400" dirty="0" smtClean="0"/>
              <a:t>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pPr algn="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Муниципальное бюджетное дошкольное образовательное учреждение г.Иркутска детский сад №96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56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497" y="2571747"/>
            <a:ext cx="3936438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Пятый вид работы: Составление рассказа (сказки) по теме предложенной взрослым.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65010" y="2591909"/>
            <a:ext cx="3864432" cy="28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3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Занятия по развитию речи дали положительную динамику в развитии детей. Они стали свободно общаться друг с другом и со взрослыми, выразительно читают стихотворения, умеют разгадывать загадки. Свободно, для своего возраста, выражают свои мысли, отвечают на довольно сложные вопросы. С помощью взрослого составляют рассказ по картине или игрушке. С удовольствием слушают художественную литературу, отвечают на вопросы по тексту, дети могут передать основную мысль текста, пересказывая знакомые сказки. Следует отметить, что заметно улучшилась память, воображение и фантазия.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Вывод: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7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2967335"/>
            <a:ext cx="70567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6699"/>
                </a:solidFill>
                <a:effectLst/>
                <a:latin typeface="Arial Narrow" panose="020B0606020202030204" pitchFamily="34" charset="0"/>
                <a:ea typeface="BatangChe" panose="02030609000101010101" pitchFamily="49" charset="-127"/>
              </a:rPr>
              <a:t>СПАСИБО  ЗА  ВНИМАНИЕ !</a:t>
            </a:r>
            <a:endParaRPr lang="ru-RU" sz="4000" b="1" i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FF6699"/>
              </a:solidFill>
              <a:effectLst/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88840"/>
            <a:ext cx="7200800" cy="2995059"/>
          </a:xfrm>
        </p:spPr>
        <p:txBody>
          <a:bodyPr>
            <a:normAutofit/>
          </a:bodyPr>
          <a:lstStyle/>
          <a:p>
            <a:r>
              <a:rPr lang="ru-RU" sz="2800" dirty="0"/>
              <a:t>Связная речь – это развернутое, законченное, композиционно и грамматически оформленное, смысловое и эмоциональное высказывание, состоящее из ряда логически связанных предложении</a:t>
            </a:r>
            <a:r>
              <a:rPr lang="ru-RU" sz="2800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Что такое связная речь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рисунки для презентации\0_877f1_86783f0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76524"/>
            <a:ext cx="14732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75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Проблемы детской речи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Односложная</a:t>
            </a:r>
            <a:r>
              <a:rPr lang="ru-RU" sz="2000" dirty="0">
                <a:solidFill>
                  <a:srgbClr val="002060"/>
                </a:solidFill>
              </a:rPr>
              <a:t>, состоящая лишь из простых предложений речь. Неспособность грамматически правильно построить распространенное предложение.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Бедность </a:t>
            </a:r>
            <a:r>
              <a:rPr lang="ru-RU" sz="2000" dirty="0">
                <a:solidFill>
                  <a:srgbClr val="002060"/>
                </a:solidFill>
              </a:rPr>
              <a:t>речи. Недостаточный словарный запас.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Употребление </a:t>
            </a:r>
            <a:r>
              <a:rPr lang="ru-RU" sz="2000" dirty="0">
                <a:solidFill>
                  <a:srgbClr val="002060"/>
                </a:solidFill>
              </a:rPr>
              <a:t>нелитературных слов и выражений.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Бедная </a:t>
            </a:r>
            <a:r>
              <a:rPr lang="ru-RU" sz="2000" dirty="0">
                <a:solidFill>
                  <a:srgbClr val="002060"/>
                </a:solidFill>
              </a:rPr>
              <a:t>диалогическая речь: неспособность грамотно и доступно сформулировать вопрос, построить краткий или развернутый ответ.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Неспособность </a:t>
            </a:r>
            <a:r>
              <a:rPr lang="ru-RU" sz="2000" dirty="0">
                <a:solidFill>
                  <a:srgbClr val="002060"/>
                </a:solidFill>
              </a:rPr>
              <a:t>построить монолог: например, сюжетный или описательный рассказ на предложенную тему, пересказ текста своими словами.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Отсутствие </a:t>
            </a:r>
            <a:r>
              <a:rPr lang="ru-RU" sz="2000" dirty="0">
                <a:solidFill>
                  <a:srgbClr val="002060"/>
                </a:solidFill>
              </a:rPr>
              <a:t>логического обоснования своих утверждений и выводов.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Отсутствие </a:t>
            </a:r>
            <a:r>
              <a:rPr lang="ru-RU" sz="2000" dirty="0">
                <a:solidFill>
                  <a:srgbClr val="002060"/>
                </a:solidFill>
              </a:rPr>
              <a:t>навыков культуры речи: неумение использовать интонации, регулировать громкость голоса и темп речи и т. д.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Плохая дикция.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90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Задачи по обучению связной речи </a:t>
            </a:r>
          </a:p>
          <a:p>
            <a:pPr algn="ctr"/>
            <a:r>
              <a:rPr lang="ru-RU" sz="2800" b="1" dirty="0" smtClean="0"/>
              <a:t>детей подготовительной к школе группы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85689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Умение пересказывать литературные произведения самостоятельно, правильно передавать идею и содержание;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Использовать разные виды пересказа( по ролям, близко к тексту, от лица литературного героя);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Составлять повествовательные рассказы по картине, из личного и коллективного опыта, по набору игрушек;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Составлять рассказы-контаминации, сочетая описание и повествование, описание и рассуждение;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Различать литературные жанры (сказка, рассказ, загадка, по, стихотворение, пословица)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</a:rPr>
              <a:t>Самостоятельно составлять творческие рассказы, сказки, загадки. </a:t>
            </a:r>
          </a:p>
          <a:p>
            <a:endParaRPr lang="ru-RU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61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9276" y="323588"/>
            <a:ext cx="699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Виды рассказов по обучению связной речи: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37976"/>
            <a:ext cx="7408333" cy="478736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рассказывание </a:t>
            </a:r>
            <a:r>
              <a:rPr lang="ru-RU" sz="8000" dirty="0"/>
              <a:t>по </a:t>
            </a:r>
            <a:r>
              <a:rPr lang="ru-RU" sz="8000" dirty="0" smtClean="0"/>
              <a:t>памяти;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п</a:t>
            </a:r>
            <a:r>
              <a:rPr lang="ru-RU" sz="8000" dirty="0" smtClean="0"/>
              <a:t>ересказ;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рассказыванию </a:t>
            </a:r>
            <a:r>
              <a:rPr lang="ru-RU" sz="8000" dirty="0"/>
              <a:t>по </a:t>
            </a:r>
            <a:r>
              <a:rPr lang="ru-RU" sz="8000" dirty="0" smtClean="0"/>
              <a:t>воображению;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рассказ-рассуждение;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рассказыванию </a:t>
            </a:r>
            <a:r>
              <a:rPr lang="ru-RU" sz="8000" dirty="0"/>
              <a:t>по </a:t>
            </a:r>
            <a:r>
              <a:rPr lang="ru-RU" sz="8000" dirty="0" smtClean="0"/>
              <a:t>восприятию;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беседа;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с</a:t>
            </a:r>
            <a:r>
              <a:rPr lang="ru-RU" sz="8000" dirty="0" smtClean="0"/>
              <a:t>оставление </a:t>
            </a:r>
            <a:r>
              <a:rPr lang="ru-RU" sz="8000" dirty="0"/>
              <a:t>рассказов по сюжетным </a:t>
            </a:r>
            <a:r>
              <a:rPr lang="ru-RU" sz="8000" dirty="0" smtClean="0"/>
              <a:t>картинам;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с</a:t>
            </a:r>
            <a:r>
              <a:rPr lang="ru-RU" sz="8000" dirty="0" smtClean="0"/>
              <a:t>оставление </a:t>
            </a:r>
            <a:r>
              <a:rPr lang="ru-RU" sz="8000" dirty="0"/>
              <a:t>рассказов по серии сюжетных </a:t>
            </a:r>
            <a:r>
              <a:rPr lang="ru-RU" sz="8000" dirty="0" smtClean="0"/>
              <a:t>картин;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о</a:t>
            </a:r>
            <a:r>
              <a:rPr lang="ru-RU" sz="8000" dirty="0" smtClean="0"/>
              <a:t>писание </a:t>
            </a:r>
            <a:r>
              <a:rPr lang="ru-RU" sz="8000" dirty="0"/>
              <a:t>пейзажной </a:t>
            </a:r>
            <a:r>
              <a:rPr lang="ru-RU" sz="8000" dirty="0" smtClean="0"/>
              <a:t>картины; </a:t>
            </a:r>
            <a:endParaRPr lang="ru-RU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о</a:t>
            </a:r>
            <a:r>
              <a:rPr lang="ru-RU" sz="8000" dirty="0" smtClean="0"/>
              <a:t>бучение </a:t>
            </a:r>
            <a:r>
              <a:rPr lang="ru-RU" sz="8000" dirty="0"/>
              <a:t>рассказыванию по отдельной сюжетной картинке с придумыванием детьми предшествующих и последующих </a:t>
            </a:r>
            <a:r>
              <a:rPr lang="ru-RU" sz="8000" dirty="0" smtClean="0"/>
              <a:t>событий;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о</a:t>
            </a:r>
            <a:r>
              <a:rPr lang="ru-RU" sz="8000" dirty="0" smtClean="0"/>
              <a:t>писание игрушек;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с</a:t>
            </a:r>
            <a:r>
              <a:rPr lang="ru-RU" sz="8000" dirty="0" smtClean="0"/>
              <a:t>оставление рассказов по теме, предложенной воспитателем;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к</a:t>
            </a:r>
            <a:r>
              <a:rPr lang="ru-RU" sz="8000" dirty="0" smtClean="0"/>
              <a:t>онтаминации на тему литературных произведений. 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48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9624" y="3110064"/>
            <a:ext cx="3209149" cy="24068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Первый вид работы: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оставление предложения.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33434" y="3091702"/>
            <a:ext cx="3062254" cy="2296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18849" y="3110907"/>
            <a:ext cx="3208185" cy="24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5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Второй вид работы: составление предложения без опоры на картинку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 предлагает придумать предложение про любой предмет, животное.</a:t>
            </a:r>
          </a:p>
          <a:p>
            <a:r>
              <a:rPr lang="ru-RU" dirty="0" smtClean="0"/>
              <a:t>Задавать наводящие вопросы, для развернутого рассказа.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29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79884" y="2636267"/>
            <a:ext cx="3451225" cy="25884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Третий вид работы: Составление рассказа по серии сюжетных картин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71999" y="2594019"/>
            <a:ext cx="3452115" cy="2672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60194" y="2699958"/>
            <a:ext cx="3452113" cy="24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2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Четвертый вид работы: Завершение начатого рассказа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8520" y="3212976"/>
            <a:ext cx="3456384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71799" y="3248982"/>
            <a:ext cx="3456385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16115" y="3248980"/>
            <a:ext cx="345638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2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491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Что такое связная речь</vt:lpstr>
      <vt:lpstr>Слайд 3</vt:lpstr>
      <vt:lpstr>Слайд 4</vt:lpstr>
      <vt:lpstr>Слайд 5</vt:lpstr>
      <vt:lpstr>Первый вид работы: составление предложения.</vt:lpstr>
      <vt:lpstr>Второй вид работы: составление предложения без опоры на картинку</vt:lpstr>
      <vt:lpstr>Третий вид работы: Составление рассказа по серии сюжетных картин</vt:lpstr>
      <vt:lpstr>Четвертый вид работы: Завершение начатого рассказа</vt:lpstr>
      <vt:lpstr>Пятый вид работы: Составление рассказа (сказки) по теме предложенной взрослым.</vt:lpstr>
      <vt:lpstr>Вывод: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Detsad96</cp:lastModifiedBy>
  <cp:revision>32</cp:revision>
  <dcterms:created xsi:type="dcterms:W3CDTF">2014-03-15T06:53:24Z</dcterms:created>
  <dcterms:modified xsi:type="dcterms:W3CDTF">2021-03-19T08:20:23Z</dcterms:modified>
</cp:coreProperties>
</file>