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85" r:id="rId3"/>
    <p:sldId id="275" r:id="rId4"/>
    <p:sldId id="276" r:id="rId5"/>
    <p:sldId id="286" r:id="rId6"/>
    <p:sldId id="288" r:id="rId7"/>
    <p:sldId id="287" r:id="rId8"/>
    <p:sldId id="281" r:id="rId9"/>
    <p:sldId id="28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036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827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948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940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569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9751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032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82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934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754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9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19.05.2022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19.05.2022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19.05.2022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19.05.2022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19.05.2022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19.05.2022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772816"/>
            <a:ext cx="7772400" cy="2808312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ИГРОВАЯ ПСИХОКОРРЕКЦИЯ ТРУДНОСТЕЙ ОБЩЕНИЯ У ДЕТЕЙ СТАРШЕГО ДОШКОЛЬНОГО ВОЗРАСТА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4509120"/>
            <a:ext cx="6400800" cy="1944216"/>
          </a:xfrm>
        </p:spPr>
        <p:txBody>
          <a:bodyPr/>
          <a:lstStyle/>
          <a:p>
            <a:pPr algn="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едагог - психолог </a:t>
            </a:r>
          </a:p>
          <a:p>
            <a:pPr algn="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МБДОУ г. Иркутска д/с № 96</a:t>
            </a:r>
          </a:p>
          <a:p>
            <a:pPr algn="r"/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Башкова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Анна Викторовна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76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772816"/>
            <a:ext cx="8229600" cy="864096"/>
          </a:xfrm>
        </p:spPr>
        <p:txBody>
          <a:bodyPr/>
          <a:lstStyle/>
          <a:p>
            <a:r>
              <a:rPr lang="ru-RU" sz="5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Актуальность:</a:t>
            </a:r>
            <a:endParaRPr lang="ru-RU" sz="5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924945"/>
            <a:ext cx="8013576" cy="3168352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Развитие сферы общения является необходимым условием, как для общего психического развития личности ребенка, так и для его позитивной социализации в целом.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91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720080"/>
          </a:xfrm>
        </p:spPr>
        <p:txBody>
          <a:bodyPr/>
          <a:lstStyle/>
          <a:p>
            <a:r>
              <a:rPr lang="ru-RU" sz="5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Цель:</a:t>
            </a:r>
            <a:endParaRPr lang="ru-RU" sz="5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309634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Устранение искажений эмоционального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реагирования и стереотипов поведения,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реконструкция полноценных контактов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ребенка со сверстниками.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461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576064"/>
          </a:xfrm>
        </p:spPr>
        <p:txBody>
          <a:bodyPr/>
          <a:lstStyle/>
          <a:p>
            <a:r>
              <a:rPr lang="ru-RU" sz="5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Задачи:</a:t>
            </a:r>
            <a:endParaRPr lang="ru-RU" sz="5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240360"/>
          </a:xfrm>
        </p:spPr>
        <p:txBody>
          <a:bodyPr/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Формирование социального доверия.</a:t>
            </a: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Развитие коммуникативных навыков.</a:t>
            </a: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Формирование адекватной самооценки.</a:t>
            </a:r>
          </a:p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Развитие социальных эмоций.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1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3312368"/>
          </a:xfrm>
        </p:spPr>
        <p:txBody>
          <a:bodyPr anchor="t"/>
          <a:lstStyle/>
          <a:p>
            <a:pPr algn="l"/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Игровая </a:t>
            </a:r>
            <a:r>
              <a:rPr lang="ru-RU" sz="48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психокоррекция</a:t>
            </a:r>
            <a:r>
              <a:rPr lang="ru-RU" sz="4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–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метод психологического 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воздействия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психику человека через игру.</a:t>
            </a:r>
          </a:p>
        </p:txBody>
      </p:sp>
    </p:spTree>
    <p:extLst>
      <p:ext uri="{BB962C8B-B14F-4D97-AF65-F5344CB8AC3E}">
        <p14:creationId xmlns:p14="http://schemas.microsoft.com/office/powerpoint/2010/main" val="261629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648072"/>
          </a:xfrm>
        </p:spPr>
        <p:txBody>
          <a:bodyPr/>
          <a:lstStyle/>
          <a:p>
            <a:r>
              <a:rPr lang="ru-RU" sz="5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Этапы работы:</a:t>
            </a:r>
            <a:endParaRPr lang="ru-RU" sz="5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600399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Диагностический</a:t>
            </a:r>
          </a:p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Коррекционный:</a:t>
            </a:r>
          </a:p>
          <a:p>
            <a:pPr lvl="1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Ориентировочный</a:t>
            </a:r>
          </a:p>
          <a:p>
            <a:pPr lvl="1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Реконструктивный</a:t>
            </a:r>
          </a:p>
          <a:p>
            <a:pPr lvl="1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Закрепляющий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91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648072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Ожидаемые результаты: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816424"/>
          </a:xfrm>
        </p:spPr>
        <p:txBody>
          <a:bodyPr/>
          <a:lstStyle/>
          <a:p>
            <a:pPr lvl="0"/>
            <a:r>
              <a:rPr lang="ru-RU" sz="3000" dirty="0">
                <a:solidFill>
                  <a:schemeClr val="tx2">
                    <a:lumMod val="75000"/>
                  </a:schemeClr>
                </a:solidFill>
              </a:rPr>
              <a:t>Развитие коммуникативных навыков.</a:t>
            </a:r>
          </a:p>
          <a:p>
            <a:pPr lvl="0"/>
            <a:r>
              <a:rPr lang="ru-RU" sz="3000" dirty="0">
                <a:solidFill>
                  <a:schemeClr val="tx2">
                    <a:lumMod val="75000"/>
                  </a:schemeClr>
                </a:solidFill>
              </a:rPr>
              <a:t>Исчезновение в поведении агрессии и появление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доброжелательности.</a:t>
            </a:r>
            <a:endParaRPr lang="ru-RU" sz="3000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sz="3000" dirty="0">
                <a:solidFill>
                  <a:schemeClr val="tx2">
                    <a:lumMod val="75000"/>
                  </a:schemeClr>
                </a:solidFill>
              </a:rPr>
              <a:t>Преобладание положительных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эмоций.</a:t>
            </a:r>
            <a:endParaRPr lang="ru-RU" sz="3000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sz="3000" dirty="0">
                <a:solidFill>
                  <a:schemeClr val="tx2">
                    <a:lumMod val="75000"/>
                  </a:schemeClr>
                </a:solidFill>
              </a:rPr>
              <a:t>Повышение уверенности в своих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силах.</a:t>
            </a:r>
          </a:p>
          <a:p>
            <a:pPr lvl="0"/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</a:rPr>
              <a:t>Сплочение коллектива.</a:t>
            </a:r>
            <a:endParaRPr lang="ru-RU" sz="3000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ru-RU" sz="3000" dirty="0">
                <a:solidFill>
                  <a:schemeClr val="tx2">
                    <a:lumMod val="75000"/>
                  </a:schemeClr>
                </a:solidFill>
              </a:rPr>
              <a:t>Позитивные отношения между детьми.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540" y="2348880"/>
            <a:ext cx="6552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950634"/>
            <a:ext cx="6336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204863"/>
            <a:ext cx="7139136" cy="1872209"/>
          </a:xfrm>
        </p:spPr>
        <p:txBody>
          <a:bodyPr/>
          <a:lstStyle/>
          <a:p>
            <a:pPr marL="0" indent="0" algn="ctr">
              <a:buNone/>
            </a:pPr>
            <a:endParaRPr lang="ru-RU" sz="44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Спасибо 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 внимание!</a:t>
            </a:r>
            <a:endParaRPr lang="ru-RU" sz="4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94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1451</TotalTime>
  <Words>130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Шаблон 2</vt:lpstr>
      <vt:lpstr>2_Шаблон 2</vt:lpstr>
      <vt:lpstr>ИГРОВАЯ ПСИХОКОРРЕКЦИЯ ТРУДНОСТЕЙ ОБЩЕНИЯ У ДЕТЕЙ СТАРШЕГО ДОШКОЛЬНОГО ВОЗРАСТА</vt:lpstr>
      <vt:lpstr>Актуальность:</vt:lpstr>
      <vt:lpstr>Цель:</vt:lpstr>
      <vt:lpstr>Задачи:</vt:lpstr>
      <vt:lpstr>Игровая психокоррекция – метод психологического  воздействия на психику человека через игру.</vt:lpstr>
      <vt:lpstr>Этапы работы:</vt:lpstr>
      <vt:lpstr>Ожидаемые результаты: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 ОСОБЕННОСТИ       ДЕТЕЙ  5-6 ЛЕТ</dc:title>
  <dc:creator>Пользователь</dc:creator>
  <cp:lastModifiedBy>1</cp:lastModifiedBy>
  <cp:revision>47</cp:revision>
  <dcterms:created xsi:type="dcterms:W3CDTF">2013-10-18T17:44:48Z</dcterms:created>
  <dcterms:modified xsi:type="dcterms:W3CDTF">2022-05-19T03:25:48Z</dcterms:modified>
</cp:coreProperties>
</file>