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1" r:id="rId8"/>
    <p:sldId id="262" r:id="rId9"/>
    <p:sldId id="263" r:id="rId10"/>
    <p:sldId id="266" r:id="rId11"/>
    <p:sldId id="269" r:id="rId12"/>
    <p:sldId id="267" r:id="rId13"/>
    <p:sldId id="270" r:id="rId14"/>
    <p:sldId id="272" r:id="rId15"/>
    <p:sldId id="271" r:id="rId16"/>
    <p:sldId id="273" r:id="rId17"/>
    <p:sldId id="275" r:id="rId18"/>
    <p:sldId id="274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657C339-83A6-4B47-BF82-EB08F5E7AEF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397BD9-F339-4D9D-816F-E2C53EF60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3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C339-83A6-4B47-BF82-EB08F5E7AEF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7BD9-F339-4D9D-816F-E2C53EF60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7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C339-83A6-4B47-BF82-EB08F5E7AEF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7BD9-F339-4D9D-816F-E2C53EF60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C339-83A6-4B47-BF82-EB08F5E7AEF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7BD9-F339-4D9D-816F-E2C53EF60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7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657C339-83A6-4B47-BF82-EB08F5E7AEF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6397BD9-F339-4D9D-816F-E2C53EF60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90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C339-83A6-4B47-BF82-EB08F5E7AEF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7BD9-F339-4D9D-816F-E2C53EF60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8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C339-83A6-4B47-BF82-EB08F5E7AEF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7BD9-F339-4D9D-816F-E2C53EF60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3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C339-83A6-4B47-BF82-EB08F5E7AEF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7BD9-F339-4D9D-816F-E2C53EF60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8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C339-83A6-4B47-BF82-EB08F5E7AEF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7BD9-F339-4D9D-816F-E2C53EF60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C339-83A6-4B47-BF82-EB08F5E7AEF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397BD9-F339-4D9D-816F-E2C53EF6051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214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657C339-83A6-4B47-BF82-EB08F5E7AEF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397BD9-F339-4D9D-816F-E2C53EF605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256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57C339-83A6-4B47-BF82-EB08F5E7AEF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397BD9-F339-4D9D-816F-E2C53EF60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0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err="1">
                <a:solidFill>
                  <a:srgbClr val="002060"/>
                </a:solidFill>
              </a:rPr>
              <a:t>Лэпбук</a:t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>Потешки для детей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8766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44978"/>
            <a:ext cx="3507003" cy="3237085"/>
          </a:xfrm>
        </p:spPr>
        <p:txBody>
          <a:bodyPr/>
          <a:lstStyle/>
          <a:p>
            <a:b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«Собери </a:t>
            </a:r>
            <a:r>
              <a:rPr lang="ru-RU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знакомит с сюжетами русских народных сказок, развивает активную речь, память, внимание, воображение, учить составлять рассказ по картинкам.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8FC667-20BE-46E0-BA71-0D52D9F9B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11" y="0"/>
            <a:ext cx="6170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4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44978"/>
            <a:ext cx="4364959" cy="3237085"/>
          </a:xfrm>
        </p:spPr>
        <p:txBody>
          <a:bodyPr/>
          <a:lstStyle/>
          <a:p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1444978"/>
            <a:ext cx="3066344" cy="3694285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Книжки-малышки по потешкам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Сделанные совместно родителями и детьми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69D441-EAE4-4109-90D6-5B117F881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2" y="88196"/>
            <a:ext cx="5703825" cy="67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5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44978"/>
            <a:ext cx="4364959" cy="3237085"/>
          </a:xfrm>
        </p:spPr>
        <p:txBody>
          <a:bodyPr/>
          <a:lstStyle/>
          <a:p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1546579"/>
            <a:ext cx="1700388" cy="3135484"/>
          </a:xfrm>
        </p:spPr>
        <p:txBody>
          <a:bodyPr>
            <a:normAutofit fontScale="92500"/>
          </a:bodyPr>
          <a:lstStyle/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сторона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E1AEA2-0CE1-42C6-A664-A52373280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88" y="699910"/>
            <a:ext cx="7811911" cy="5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8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44978"/>
            <a:ext cx="4364959" cy="3237085"/>
          </a:xfrm>
        </p:spPr>
        <p:txBody>
          <a:bodyPr/>
          <a:lstStyle/>
          <a:p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7" y="1444978"/>
            <a:ext cx="3145759" cy="4176889"/>
          </a:xfrm>
        </p:spPr>
        <p:txBody>
          <a:bodyPr>
            <a:normAutofit lnSpcReduction="10000"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потешек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 – это песенки или короткие стишки, которые сопутствуют игре с ребенком при помощи его пальчиков и ножек, головы и ручек. Они создают успокаивающие, отвлекающие и забавляющие ситуации, которые положительно влияют на детей.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DBD9FE-2FDE-46BD-A783-5D532273A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4675" y="537282"/>
            <a:ext cx="6965244" cy="60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44978"/>
            <a:ext cx="4364959" cy="3237085"/>
          </a:xfrm>
        </p:spPr>
        <p:txBody>
          <a:bodyPr/>
          <a:lstStyle/>
          <a:p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9" y="1444978"/>
            <a:ext cx="3416299" cy="3968044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2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потешкам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детей в умении рассказывать потешку с помощью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понять содержание потешки.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устному народному творчеству.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память, внимание, речь.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09DE11-42CA-4DD7-A17E-C006E6E4B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5310" y="443089"/>
            <a:ext cx="6858000" cy="59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6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44978"/>
            <a:ext cx="4364959" cy="3237085"/>
          </a:xfrm>
        </p:spPr>
        <p:txBody>
          <a:bodyPr/>
          <a:lstStyle/>
          <a:p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105" y="1444978"/>
            <a:ext cx="2761545" cy="3968044"/>
          </a:xfrm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«Кто как кричит»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у детей слух, навыки звукоподражания. Научить различать животных по их внешнему виду и издаваемым звукам. Воспитывать любовь к животным.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A56AEB-A0DE-4C0D-B09F-FC91FD16E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6155" y="211666"/>
            <a:ext cx="6858000" cy="6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44978"/>
            <a:ext cx="4364959" cy="3237085"/>
          </a:xfrm>
        </p:spPr>
        <p:txBody>
          <a:bodyPr/>
          <a:lstStyle/>
          <a:p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1524000"/>
            <a:ext cx="2400300" cy="3615263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Найди лишний предмет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BD207D-A3CE-42A3-B12B-1DC6196A0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9653" y="66321"/>
            <a:ext cx="6719715" cy="65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1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44978"/>
            <a:ext cx="4364959" cy="3237085"/>
          </a:xfrm>
        </p:spPr>
        <p:txBody>
          <a:bodyPr/>
          <a:lstStyle/>
          <a:p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1444978"/>
            <a:ext cx="3201811" cy="409786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потешек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Воспитывать любовь к народному творчеству.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интерес к детскому фольклору; - расширять словарный запас детей, используя малые фольклорные формы</a:t>
            </a:r>
          </a:p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</a:t>
            </a:r>
            <a:r>
              <a:rPr lang="ru-RU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</a:t>
            </a:r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устной речи, путём движения пальцев рук.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0C89CB-5EA1-4EF2-8DA0-EDCAF82F7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2" y="64911"/>
            <a:ext cx="5879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44978"/>
            <a:ext cx="4364959" cy="3237085"/>
          </a:xfrm>
        </p:spPr>
        <p:txBody>
          <a:bodyPr/>
          <a:lstStyle/>
          <a:p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1444978"/>
            <a:ext cx="3393722" cy="3694285"/>
          </a:xfrm>
        </p:spPr>
        <p:txBody>
          <a:bodyPr>
            <a:normAutofit lnSpcReduction="10000"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«Кто что ест»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знания детей о том, чем питаются разные домашние и дикие животные.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мышление, внимание; речь, а также развивать мелкую моторику рук.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622DA-E1D1-41EC-868A-90FA8019B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33" y="0"/>
            <a:ext cx="5967590" cy="701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2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6916248" cy="3124204"/>
          </a:xfrm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позволяет: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пополнять словарь детей;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ускорить и сделать более привлекательным процесс автоматизации и дифференциации звуков;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грамматические категории;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речь;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мелкую моторику.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это современное и эффективное средство обучения, отличный помощник в работе педагога</a:t>
            </a:r>
            <a:r>
              <a:rPr lang="ru-RU" sz="1600" b="1" dirty="0"/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8332872" y="-168732"/>
            <a:ext cx="4636876" cy="11041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8" name="Picture 4" descr="Стихи про сороку для детей | 20 лучших">
            <a:extLst>
              <a:ext uri="{FF2B5EF4-FFF2-40B4-BE49-F238E27FC236}">
                <a16:creationId xmlns:a16="http://schemas.microsoft.com/office/drawing/2014/main" id="{0F7FF32E-E2CE-4F2A-B53B-2688CFCE0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59" y="2764014"/>
            <a:ext cx="2175933" cy="237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063" y="1501421"/>
            <a:ext cx="7469404" cy="3801529"/>
          </a:xfrm>
        </p:spPr>
        <p:txBody>
          <a:bodyPr/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знакомить детей с потешками как жанром устного русского народного творчества.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речи детей, обогащение и активизация словаря.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Повышение уровня развития речевой активности.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Знакомство с окружающим миром-природой, с укладом жизни и быта русского народа.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Воспитание бережного отношения к книгам.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интереса у детей к книгам дома и в детском саду.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добро, справедливость через русские потешки.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7287" y="5302951"/>
            <a:ext cx="9070848" cy="4572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Материалы за 13.06.2020 » Шапки сайтов jpg бесплатно">
            <a:extLst>
              <a:ext uri="{FF2B5EF4-FFF2-40B4-BE49-F238E27FC236}">
                <a16:creationId xmlns:a16="http://schemas.microsoft.com/office/drawing/2014/main" id="{D1C00A11-A184-4693-A138-A0967956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37" y="3154539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>
                <a:solidFill>
                  <a:srgbClr val="002060"/>
                </a:solidFill>
              </a:rPr>
              <a:t>Спасибо за внимание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61916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56267"/>
            <a:ext cx="9068586" cy="3747911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дидактическое пособие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предназначено для детей младшего дошкольного возраста. В нем представлены игры по потешкам.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использован в образовательной деятельности, в совместной и самостоятельной деятельности детей, а также в индивидуальной работе с ребенком и подгруппой детей.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5438418"/>
            <a:ext cx="9070848" cy="45720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1099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904" y="2088445"/>
            <a:ext cx="9068192" cy="4143022"/>
          </a:xfrm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</a:rPr>
              <a:t>Результаты использования </a:t>
            </a:r>
            <a:r>
              <a:rPr lang="ru-RU" sz="1800" b="1" dirty="0" err="1">
                <a:solidFill>
                  <a:srgbClr val="002060"/>
                </a:solidFill>
              </a:rPr>
              <a:t>лэпбука</a:t>
            </a:r>
            <a:r>
              <a:rPr lang="ru-RU" sz="1800" b="1" dirty="0">
                <a:solidFill>
                  <a:srgbClr val="002060"/>
                </a:solidFill>
              </a:rPr>
              <a:t>: быстрое запоминания ПОТЕШЕК проявление повышенного интереса к содержанию ,проявление самостоятельности при работе с </a:t>
            </a:r>
            <a:r>
              <a:rPr lang="ru-RU" sz="1800" b="1" dirty="0" err="1">
                <a:solidFill>
                  <a:srgbClr val="002060"/>
                </a:solidFill>
              </a:rPr>
              <a:t>лэпбуком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62100" y="5393263"/>
            <a:ext cx="9070848" cy="8184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3B018A-7231-44F0-A6EB-34784537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2" y="1597378"/>
            <a:ext cx="8940800" cy="173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63EB2F-F23A-40C9-91C2-35E918039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7" y="0"/>
            <a:ext cx="935509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253067" y="6857999"/>
            <a:ext cx="203200" cy="45719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0632947" y="4682062"/>
            <a:ext cx="102785" cy="4572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D9DF45-FB7A-4245-B3DA-F0C7F840A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90" y="0"/>
            <a:ext cx="6355643" cy="69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44978"/>
            <a:ext cx="4364959" cy="3237085"/>
          </a:xfrm>
        </p:spPr>
        <p:txBody>
          <a:bodyPr/>
          <a:lstStyle/>
          <a:p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2235200"/>
            <a:ext cx="2479322" cy="29040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сторона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387278-ACE5-4755-90D3-0E3CDF9F5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99" y="668866"/>
            <a:ext cx="6874933" cy="5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44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512710"/>
            <a:ext cx="3348959" cy="4131733"/>
          </a:xfrm>
        </p:spPr>
        <p:txBody>
          <a:bodyPr/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"Расскажи потешку по картинке»</a:t>
            </a:r>
            <a:br>
              <a:rPr lang="ru-RU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рассматривают картинки и вспоминают потешку,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соответсвующую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данному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изображению.</a:t>
            </a:r>
            <a:r>
              <a:rPr lang="ru-RU" sz="18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наоборот: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читает потешку, а дети выбирают картинку, рассматривают её.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228" y="5057421"/>
            <a:ext cx="45719" cy="8184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1C0091-4552-4E5B-8823-6DCB8B9E5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56" y="180620"/>
            <a:ext cx="5766505" cy="66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5296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354667"/>
            <a:ext cx="3450559" cy="3556000"/>
          </a:xfrm>
        </p:spPr>
        <p:txBody>
          <a:bodyPr/>
          <a:lstStyle/>
          <a:p>
            <a: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Паровозики</a:t>
            </a:r>
            <a:b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развивающие потешки для малышей.</a:t>
            </a:r>
            <a:b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у детей интерес к устному народному творчеству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34A604-4C4C-43CA-B64C-97C999623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56" y="95953"/>
            <a:ext cx="5766505" cy="66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0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17C2-BA12-4944-9EF5-3D630E7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9" y="1444978"/>
            <a:ext cx="3337670" cy="3237085"/>
          </a:xfrm>
        </p:spPr>
        <p:txBody>
          <a:bodyPr/>
          <a:lstStyle/>
          <a:p>
            <a:r>
              <a:rPr lang="ru-RU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Разукрашки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по потешкам.</a:t>
            </a:r>
            <a:b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раскрашивании развивается мелкая моторика и кисть руки, что, как известно, напрямую связано с развитием мышления малыша.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80728-FB0A-4C05-A500-082FC0F87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6228F7-0BF2-41C0-8C57-A73180F7A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33" y="135467"/>
            <a:ext cx="5956302" cy="65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5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321</TotalTime>
  <Words>540</Words>
  <Application>Microsoft Office PowerPoint</Application>
  <PresentationFormat>Широкоэкранный</PresentationFormat>
  <Paragraphs>57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Century Gothic</vt:lpstr>
      <vt:lpstr>Garamond</vt:lpstr>
      <vt:lpstr>Times New Roman</vt:lpstr>
      <vt:lpstr>Савон</vt:lpstr>
      <vt:lpstr>Лэпбук Потешки для детей</vt:lpstr>
      <vt:lpstr>Цель: знакомить детей с потешками как жанром устного русского народного творчества. Задачи: • Развитие речи детей, обогащение и активизация словаря. • Повышение уровня развития речевой активности. • Знакомство с окружающим миром-природой, с укладом жизни и быта русского народа. • Воспитание бережного отношения к книгам. • интереса у детей к книгам дома и в детском саду. Воспитывать добро, справедливость через русские потешки. </vt:lpstr>
      <vt:lpstr>Игровое дидактическое пособие лэпбук предназначено для детей младшего дошкольного возраста. В нем представлены игры по потешкам. Лэпбук может быть использован в образовательной деятельности, в совместной и самостоятельной деятельности детей, а также в индивидуальной работе с ребенком и подгруппой детей.</vt:lpstr>
      <vt:lpstr>Результаты использования лэпбука: быстрое запоминания ПОТЕШЕК проявление повышенного интереса к содержанию ,проявление самостоятельности при работе с лэпбуком.</vt:lpstr>
      <vt:lpstr>Презентация PowerPoint</vt:lpstr>
      <vt:lpstr> </vt:lpstr>
      <vt:lpstr>Дидактическая игра "Расскажи потешку по картинке» Дети рассматривают картинки и вспоминают потешку, соответсвующую данному изображению.Или наоборот: воспитатель читает потешку, а дети выбирают картинку, рассматривают её. </vt:lpstr>
      <vt:lpstr>Паровозики  развивающие потешки для малышей.  Цель: Формировать у детей интерес к устному народному творчеству</vt:lpstr>
      <vt:lpstr>Разукрашки для детей по потешкам.  При раскрашивании развивается мелкая моторика и кисть руки, что, как известно, напрямую связано с развитием мышления малыша. </vt:lpstr>
      <vt:lpstr> Дидактическая игра «Собери пазлы»  Игра знакомит с сюжетами русских народных сказок, развивает активную речь, память, внимание, воображение, учить составлять рассказ по картинкам. </vt:lpstr>
      <vt:lpstr> </vt:lpstr>
      <vt:lpstr> </vt:lpstr>
      <vt:lpstr> </vt:lpstr>
      <vt:lpstr> </vt:lpstr>
      <vt:lpstr> </vt:lpstr>
      <vt:lpstr> </vt:lpstr>
      <vt:lpstr> </vt:lpstr>
      <vt:lpstr> </vt:lpstr>
      <vt:lpstr>ЛЭПБУК позволяет:  пополнять словарь детей; ускорить и сделать более привлекательным процесс автоматизации и дифференциации звуков; формировать грамматические категории; развивать связную речь; совершенствовать мелкую моторику. лэпбук –  это современное и эффективное средство обучения, отличный помощник в работе педагога.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Ерофеева</dc:creator>
  <cp:lastModifiedBy>Татьяна Ерофеева</cp:lastModifiedBy>
  <cp:revision>17</cp:revision>
  <dcterms:created xsi:type="dcterms:W3CDTF">2022-01-05T12:04:06Z</dcterms:created>
  <dcterms:modified xsi:type="dcterms:W3CDTF">2022-02-02T09:41:03Z</dcterms:modified>
</cp:coreProperties>
</file>