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0" r:id="rId3"/>
    <p:sldId id="258" r:id="rId4"/>
    <p:sldId id="256" r:id="rId5"/>
    <p:sldId id="257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3D9"/>
    <a:srgbClr val="8C3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E496-63A8-4E64-A13B-7CEEA0EF13E2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DB9D-6B9A-4ABB-82F6-138CC17F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4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E496-63A8-4E64-A13B-7CEEA0EF13E2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DB9D-6B9A-4ABB-82F6-138CC17F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6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E496-63A8-4E64-A13B-7CEEA0EF13E2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DB9D-6B9A-4ABB-82F6-138CC17F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5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E496-63A8-4E64-A13B-7CEEA0EF13E2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DB9D-6B9A-4ABB-82F6-138CC17F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7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E496-63A8-4E64-A13B-7CEEA0EF13E2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DB9D-6B9A-4ABB-82F6-138CC17F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6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E496-63A8-4E64-A13B-7CEEA0EF13E2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DB9D-6B9A-4ABB-82F6-138CC17F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4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E496-63A8-4E64-A13B-7CEEA0EF13E2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DB9D-6B9A-4ABB-82F6-138CC17F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0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E496-63A8-4E64-A13B-7CEEA0EF13E2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DB9D-6B9A-4ABB-82F6-138CC17F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0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E496-63A8-4E64-A13B-7CEEA0EF13E2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DB9D-6B9A-4ABB-82F6-138CC17F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0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E496-63A8-4E64-A13B-7CEEA0EF13E2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DB9D-6B9A-4ABB-82F6-138CC17F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9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E496-63A8-4E64-A13B-7CEEA0EF13E2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DB9D-6B9A-4ABB-82F6-138CC17F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5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E496-63A8-4E64-A13B-7CEEA0EF13E2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DB9D-6B9A-4ABB-82F6-138CC17F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6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все подряд\Работа\для родителей\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" y="0"/>
            <a:ext cx="9131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232249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Развитие музыкальных способностей у детей.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64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\Desktop\все подряд\Работа\для родителей\8420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все подряд\Работа\для родителей\0325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60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esktop\все подряд\Работа\для родителей\7387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9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админ\Desktop\все подряд\Работа\для родителей\8013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5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админ\Desktop\все подряд\Работа\для родителей\9063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65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\Desktop\все подряд\Работа\для родителей\9633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7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админ\Desktop\все подряд\Работа\для родителей\4427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2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\Desktop\все подряд\Работа\для родителей\1879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5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\Desktop\все подряд\Работа\для родителей\4840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44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</TotalTime>
  <Words>6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Развитие музыкальных способностей у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музыкальных способностей у детей.</dc:title>
  <dc:creator>админ</dc:creator>
  <cp:lastModifiedBy>админ</cp:lastModifiedBy>
  <cp:revision>2</cp:revision>
  <dcterms:created xsi:type="dcterms:W3CDTF">2017-05-21T10:09:42Z</dcterms:created>
  <dcterms:modified xsi:type="dcterms:W3CDTF">2017-05-21T10:21:57Z</dcterms:modified>
</cp:coreProperties>
</file>