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C0BD-FC09-4567-BEDA-05E2A270507B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0C14-805F-433E-99EA-DE1046563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27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C0BD-FC09-4567-BEDA-05E2A270507B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0C14-805F-433E-99EA-DE1046563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1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C0BD-FC09-4567-BEDA-05E2A270507B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0C14-805F-433E-99EA-DE1046563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93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C0BD-FC09-4567-BEDA-05E2A270507B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0C14-805F-433E-99EA-DE1046563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69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C0BD-FC09-4567-BEDA-05E2A270507B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0C14-805F-433E-99EA-DE1046563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49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C0BD-FC09-4567-BEDA-05E2A270507B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0C14-805F-433E-99EA-DE1046563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11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C0BD-FC09-4567-BEDA-05E2A270507B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0C14-805F-433E-99EA-DE1046563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28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C0BD-FC09-4567-BEDA-05E2A270507B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0C14-805F-433E-99EA-DE1046563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96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C0BD-FC09-4567-BEDA-05E2A270507B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0C14-805F-433E-99EA-DE1046563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66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C0BD-FC09-4567-BEDA-05E2A270507B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0C14-805F-433E-99EA-DE1046563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31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C0BD-FC09-4567-BEDA-05E2A270507B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0C14-805F-433E-99EA-DE1046563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85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35000">
              <a:schemeClr val="accent6">
                <a:lumMod val="60000"/>
                <a:lumOff val="40000"/>
              </a:schemeClr>
            </a:gs>
            <a:gs pos="9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CC0BD-FC09-4567-BEDA-05E2A270507B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80C14-805F-433E-99EA-DE1046563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838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inf\Desktop\ГУБКОЕ.О\depositphotos_32460339-Colorful-music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46640" cy="3190665"/>
          </a:xfrm>
        </p:spPr>
        <p:txBody>
          <a:bodyPr>
            <a:noAutofit/>
          </a:bodyPr>
          <a:lstStyle/>
          <a:p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на музыкальных занятиях в ДОУ.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61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«БАБОЧКА»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Вырежьте из бумаги несколько бабочек. К каждой привяжите нитку на уровне лица ребёнка. Затем предложите подуть на бабочку, чтобы она «взлетела»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«СВЕЧА»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Ребёнку предлагается подуть на огонёк горящей свечи так, чтобы не задуть её, а лишь немного отклонить пламя. Дуть нужно долго, потихоньку, аккуратно.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736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Артикуляционная гимнастика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артикуляционной гимнастики - выработка качественных, полноценных движений органов артикуляции, подготовка к правильному произнесению фонем. Упражнения способствуют тренировке мышц речевого аппарата, ориентированию в пространстве, учат имитации движений животных. В результате этой работы повышаются показатели уровня развития речи детей, певческих 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967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Артикуляционная гимнастика "Жаба </a:t>
            </a:r>
            <a:r>
              <a:rPr lang="ru-RU" sz="33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Квака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(комплекс упражнений для мышц мягкого нёба и глотки)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Жаба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Квака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солнцем встала, 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(потягиваются, руки в стороны)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Сладко-сладко позевала. 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(дети зевают)</a:t>
            </a:r>
            <a:b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Травку сочную сжевала 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(имитируют жевательные движения, глотают)</a:t>
            </a:r>
            <a:b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водички поглотала.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кувшинку села,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Песенку запела: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-а-а-а! 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(произносят звуки отрывисто и громко)</a:t>
            </a:r>
            <a:b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Квэ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-э-э-!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-а-а-а!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Жизнь у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Кваки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хороша!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541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43346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38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Оздоровительные и </a:t>
            </a:r>
            <a:r>
              <a:rPr lang="ru-RU" sz="3800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фонопедические</a:t>
            </a:r>
            <a:r>
              <a:rPr lang="ru-RU" sz="38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упражнения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Проводятся для укрепления хрупких голосовых связок детей, подготовки их к пению, профилактики заболеваний верхних дыхательных путей. Разработки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В.Емельянова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М.Картушиной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способствуют развитию носового, диафрагмального, брюшного дыхания, стимулированию гортанно-глоточного аппарата и деятельности головного мозга. В работе используются оздоровительные упражнения для горла, интонационно-фонетические (корректируют произношение звуков и активизируют фонационный выдох) и голосовые сигналы доречевой коммуникации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54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"Динозаврик"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динозаврика, ура, ура, ура!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любим петь и танцевать, тарам-па-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ра-ра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Смешные мы, хорошие, мы любим пошалить!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мы все время заняты, нам некогда грустить!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голосом "рисуют" динозаврика, используя последовательность: "У-о-а-ы-и-скрип!"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484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массаж.</a:t>
            </a:r>
            <a:b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массажных манипуляций расширяет капилляры кожи, улучшая циркуляцию крови и лимфы, активно влияет на обменные процессы организма, тонизирует центральную нервную систему. Использование игрового массажа повышает защитные свойства верхних дыхательных путей и всего организма, нормализует вегетососудистый тонус, деятельность вестибулярного аппарата и эндокринных желез. Частота заболеваний верхних дыхательных путей снижается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420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568952" cy="543346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4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Дождик</a:t>
            </a:r>
            <a:endParaRPr lang="ru-RU" sz="41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встают друг за другом «паровозиком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Дождь, дождь, надо нам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Расходиться по домам /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хлопают ладонями по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спине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гром, как из пушек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Нынче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 у лягушек /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поколачивают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кулачками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град, сыплет град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под крышами сидят /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постукивают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пальчиками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мой братишка в луже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Ловит рыбу нам на ужин /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поглаживают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спинку ладошками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335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43346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тетери. 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лугу, на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лугу/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гладят животик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Стоит чашка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творогу/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часовой стрелке.</a:t>
            </a:r>
            <a:b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Прилетели две тетери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,/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«Бегают» пальчиками по телу.</a:t>
            </a:r>
            <a:b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Поклевали,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Щиплют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двумя пальчиками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Улетели.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Машут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руками</a:t>
            </a:r>
            <a:endParaRPr lang="ru-RU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183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50547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   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Важное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место на музыкальных занятиях 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занимают пальчиковые игры.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Существует прямая связь между движениями рук и произнесением слов.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развивают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 ребенка, двигательные качества, повышают координационные способности пальцев рук (подготовка к рисованию, письму), соединяют пальцевую пластику с выразительным мелодическим и речевым инто­нированием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685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8219256" cy="52174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Кошка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Посмотрели мы в окошко /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делают пальцами обеих рук «окошко»</a:t>
            </a:r>
            <a:b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дорожке ходит кошка /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«бегают» указательным и средним пальцами </a:t>
            </a:r>
            <a:b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                      /правой руки по левой руке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такими усами /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показывают «длинные усы»</a:t>
            </a:r>
            <a:b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такими глазами /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показывают «большие глаза»</a:t>
            </a:r>
            <a:b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Кошка песенку поет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 гулять скорей зовет /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«зовут» правой рукой</a:t>
            </a:r>
            <a:b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20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inf\Desktop\ГУБКОЕ.О\depositphotos_32460339-Colorful-music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3"/>
            <a:ext cx="8219256" cy="331236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 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музыкально-оздоровительного воспитания в дошкольном образовательном учреждении является: укрепление психического и физического здоровья, развитие музыкальных и творческих способностей, формирование потребности в здоровом образе жизни.</a:t>
            </a:r>
          </a:p>
          <a:p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303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4334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sz="35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Мячик</a:t>
            </a:r>
            <a:r>
              <a:rPr lang="ru-RU" sz="35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Прыг- скок! Прыг-скок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!/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Прыгают и хлопают в ладошки.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Красный бок, синий бок!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разноцветный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мячик/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 кистями рук, словно лепят снежок.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Скачет, скачет, словно зайчик!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взлетает высоко –о-о-о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!/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Руки вверх, тянутся на носочках.</a:t>
            </a:r>
            <a:b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умчится далеко – о-о-о!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Смотрят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вдаль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Прыг-скок, прыг- скок!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Прыгают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хлопают.</a:t>
            </a:r>
            <a:b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Непоседа наш дружок.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646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4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Речевые игры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Речевые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позволяют детям укрепить голосовой аппарат и овладеть всеми выразительными средствами музыки. Речевое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музицирование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необходимо, так как музыкальных слух развивается в тесной связи со слухом речевым. В речевых играх Т. Боровик и Т.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Тютюнниковой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 дети поют или ритмично декламируют хором, соло или дуэтом. Основой служит детский фольклор. К звучанию мы добавляем музыкальные инструменты, звучащие жесты, движение. Пластика вносит в речевое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музицирование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пантомимические и театральные возможности. Ис­пользование речевых игр на музыкальных занятиях, занятиях театрального кружка эффективно влияет на развитие эмоциональной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выразительности. 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914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289451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Листопад</a:t>
            </a:r>
            <a:endParaRPr lang="ru-RU" sz="3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Осень, осень! Листопад!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(ритмичные хлопки)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 осенний конопат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(щелчки пальцами)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Листья рыжие шуршат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(трут ладошкой о ладошку)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летят, летят, летят!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(качают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руками)</a:t>
            </a:r>
            <a:endParaRPr lang="ru-RU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0344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147248" cy="536145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Дождь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Дождь, дождь, дождь с утра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Хлопки чередуются со шлепками по коленкам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Веселится детвора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!/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Легкие прыжки на месте.</a:t>
            </a:r>
            <a:b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Шлеп по лужам, шлеп – шлеп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Притопы.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 в ладоши, хлоп – хлоп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Хлопки.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Дождик, нас не поливай,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грозят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пальцем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скорее догоняй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!/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Убегают от дождика.</a:t>
            </a:r>
            <a:b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i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0568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Музыкотерапия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важная составляющая музыкально-оздоровительной работы в нашем  ДОУ. Слушание правильно подобранной музыки повышает иммунитет детей, снимает напряжение и раздражительность, головную и мышечную боль, восстанавливает спокойное дыхание. Музыкотерапия проводится педагогами ДОУ в течение всего дня - детей встречают, укладывают спать, поднимают после дневного сна под соответствующую музыку, используют ее в качестве фона для занятий, свободной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1763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147248" cy="52894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 детском саду музыкально-оздоровительной работы  с использованием современных методов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обеспечивает более бережное отношение к физическому и духовному здоровью детей, помогает в комплексе решать задачи  физического, интеллектуального, эмоционального и личностного развития ребенка, активно внедряя в этот процесс наиболее эффективные технологии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 Ведь от состояния здоровья детей во многом зависит благополучие общества. </a:t>
            </a:r>
          </a:p>
          <a:p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8062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Спасибо за внимание!</a:t>
            </a:r>
            <a:endParaRPr lang="ru-RU" sz="6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F:\13906588186513d56d4063e23291b125009c9c688c7_b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8964488" cy="4608512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66650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04664"/>
            <a:ext cx="8003232" cy="5721499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музыкально-оздоровительной работы предполагает использование разнообразных  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технологий:</a:t>
            </a:r>
          </a:p>
          <a:p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валеологические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песенки-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распевки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дыхательная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гимнастика,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артикуляционная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гимнастика,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оздоровительные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фонопедические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упражнения,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массаж,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пальчиковые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игры,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речевые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музыкотерапия.</a:t>
            </a:r>
          </a:p>
          <a:p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37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433467"/>
          </a:xfrm>
        </p:spPr>
        <p:txBody>
          <a:bodyPr/>
          <a:lstStyle/>
          <a:p>
            <a:r>
              <a:rPr lang="ru-RU" b="1" u="sng" dirty="0" err="1">
                <a:solidFill>
                  <a:schemeClr val="accent5">
                    <a:lumMod val="50000"/>
                  </a:schemeClr>
                </a:solidFill>
              </a:rPr>
              <a:t>Валеологические</a:t>
            </a:r>
            <a:r>
              <a:rPr lang="ru-RU" b="1" u="sng" dirty="0">
                <a:solidFill>
                  <a:schemeClr val="accent5">
                    <a:lumMod val="50000"/>
                  </a:schemeClr>
                </a:solidFill>
              </a:rPr>
              <a:t> песенки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 – отличное начало любого музыкального занятия. Они поднимают настроение, задают позитивный тон к восприятию окружающего мира, подготавливают голос к пению.</a:t>
            </a:r>
          </a:p>
          <a:p>
            <a:endParaRPr lang="ru-RU" dirty="0"/>
          </a:p>
        </p:txBody>
      </p:sp>
      <p:pic>
        <p:nvPicPr>
          <p:cNvPr id="4" name="Рисунок 3" descr="F:\im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573016"/>
            <a:ext cx="5400599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3172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7E6BC9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Доброе утро!</a:t>
            </a:r>
            <a:br>
              <a:rPr lang="ru-RU" sz="2800" b="1" dirty="0">
                <a:solidFill>
                  <a:srgbClr val="7E6BC9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424936" cy="60486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Доброе утро! /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Поворачиваются друг к другу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Улыбнись скорее! /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Разводят руки в стороны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сегодня весь день /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Хлопают в ладоши</a:t>
            </a:r>
            <a:b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веселее.</a:t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подгладим лобик /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 по тексту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Носик и щечки</a:t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Будем мы красивыми /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 поднимают руки вверх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 саду цветочки /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выполняя «фонарики»</a:t>
            </a:r>
            <a:b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Разотрем ладошки /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 по тексту</a:t>
            </a:r>
            <a:b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Сильнее, сильнее</a:t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похлопаем </a:t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Смелее, смелее.</a:t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Ушки мы теперь потрем</a:t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здоровье сбережем</a:t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Улыбнемся снова </a:t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все здоровы!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29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 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дыхания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играют важную роль в системе оздоровления дошкольников. Медиками доказано, что дыхательная гимнастика оказывает на детей психотерапевтическое,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оздоравливающее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даже лечебное воздействие. Положительно влияет на обменные процессы, играющие важную роль в кровоснабжении (в том числе и легочной ткани), способствует восстановлению центральной нервной системы, улучшает дренажную функцию бронхов, восстанавливает нарушенное носовое дыхание. 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667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«Ладошки»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А.Н.Стрельниковой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Ладушки-ладошки, звонкие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хлопошки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ладошки все сжимаем, носом правильно вдыхаем.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ладошки разжимаем, то спокойно выдыхаем. 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 счет «раз» - хватательные движения ладошками (сжимаем их в кулачки), одновременно с движением шумно вдыхаем носом. Сразу после короткого вдоха, ладошки разжимаются – выдох)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367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9046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«ЧАСИКИ»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Часики вперёд идут,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собою нас ведут.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 п. - стоя, ноги слегка расставить.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взмах руками вперёд «тик» 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(вдох)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взмах руками назад «так» 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(выдох)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«ПЕТУШОК»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Крыльями взмахнул петух,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нас разбудил он вдруг.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Встать прямо, ноги слегка расставить,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руки в стороны -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(вдох)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затем хлопнуть ими по бёдрам, выдыхая произносить «ку-ка-ре-ку»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повторить 5-6 раз.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824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4562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«ФОКУС»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упражнение с кусочками ваты, которое помогает подготовить ребёнка к произнесению звука Р. Вата кладётся на кончик носа, ребёнку предлагается вытянуть язык, загнуть его, кончик вытянуть вверх и подуть. Ватка в идеале должна взлететь вверх.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«ГРЕЕМ РУКИ»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Предложите ребёнку контролировать выдох ладошками 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(тыльной стороной)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дуем на ладошки. Это же упражнение используется при постановке свистящих и шипящих звуков. Если «ветерок» холодный и воздушная струя узкая, значит звук С произносится правильно. При произнесении звука Ш «ветерок» тёплый, «летний», воздушная струя широкая, ладошки греются.</a:t>
            </a:r>
          </a:p>
          <a:p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2318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375</Words>
  <Application>Microsoft Office PowerPoint</Application>
  <PresentationFormat>Экран (4:3)</PresentationFormat>
  <Paragraphs>71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Здоровьесберегающие технологии на музыкальных занятиях в ДОУ. </vt:lpstr>
      <vt:lpstr>Презентация PowerPoint</vt:lpstr>
      <vt:lpstr>Презентация PowerPoint</vt:lpstr>
      <vt:lpstr>Презентация PowerPoint</vt:lpstr>
      <vt:lpstr>Доброе утро!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Артикуляционная гимнастика</vt:lpstr>
      <vt:lpstr>Презентация PowerPoint</vt:lpstr>
      <vt:lpstr>Презентация PowerPoint</vt:lpstr>
      <vt:lpstr>Презентация PowerPoint</vt:lpstr>
      <vt:lpstr>Игровой массаж.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Музыкотерапия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PC</cp:lastModifiedBy>
  <cp:revision>9</cp:revision>
  <dcterms:created xsi:type="dcterms:W3CDTF">2017-09-27T03:58:55Z</dcterms:created>
  <dcterms:modified xsi:type="dcterms:W3CDTF">2017-09-27T06:33:49Z</dcterms:modified>
</cp:coreProperties>
</file>