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5" r:id="rId4"/>
    <p:sldId id="276" r:id="rId5"/>
    <p:sldId id="278" r:id="rId6"/>
    <p:sldId id="264" r:id="rId7"/>
    <p:sldId id="271" r:id="rId8"/>
    <p:sldId id="266" r:id="rId9"/>
    <p:sldId id="267" r:id="rId10"/>
    <p:sldId id="268" r:id="rId11"/>
    <p:sldId id="269" r:id="rId12"/>
    <p:sldId id="277" r:id="rId13"/>
    <p:sldId id="272" r:id="rId14"/>
    <p:sldId id="273" r:id="rId15"/>
  </p:sldIdLst>
  <p:sldSz cx="9144000" cy="5143500" type="screen16x9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C72CE"/>
    <a:srgbClr val="FFFF5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 varScale="1">
        <p:scale>
          <a:sx n="91" d="100"/>
          <a:sy n="91" d="100"/>
        </p:scale>
        <p:origin x="228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hdphoto" Target="../media/hdphoto1.wdp"/><Relationship Id="rId18" Type="http://schemas.openxmlformats.org/officeDocument/2006/relationships/image" Target="../media/image44.png"/><Relationship Id="rId3" Type="http://schemas.microsoft.com/office/2007/relationships/media" Target="../media/media3.wav"/><Relationship Id="rId21" Type="http://schemas.microsoft.com/office/2007/relationships/hdphoto" Target="../media/hdphoto18.wdp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.png"/><Relationship Id="rId17" Type="http://schemas.microsoft.com/office/2007/relationships/hdphoto" Target="../media/hdphoto16.wdp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" Target="slide11.xml"/><Relationship Id="rId5" Type="http://schemas.microsoft.com/office/2007/relationships/media" Target="../media/media4.wav"/><Relationship Id="rId15" Type="http://schemas.microsoft.com/office/2007/relationships/hdphoto" Target="../media/hdphoto15.wdp"/><Relationship Id="rId23" Type="http://schemas.microsoft.com/office/2007/relationships/hdphoto" Target="../media/hdphoto4.wdp"/><Relationship Id="rId10" Type="http://schemas.openxmlformats.org/officeDocument/2006/relationships/image" Target="../media/image4.png"/><Relationship Id="rId19" Type="http://schemas.microsoft.com/office/2007/relationships/hdphoto" Target="../media/hdphoto17.wdp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42.png"/><Relationship Id="rId2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51.png"/><Relationship Id="rId1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12" Type="http://schemas.microsoft.com/office/2007/relationships/hdphoto" Target="../media/hdphoto22.wdp"/><Relationship Id="rId17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slide" Target="slide12.xml"/><Relationship Id="rId10" Type="http://schemas.microsoft.com/office/2007/relationships/hdphoto" Target="../media/hdphoto21.wdp"/><Relationship Id="rId19" Type="http://schemas.microsoft.com/office/2007/relationships/hdphoto" Target="../media/hdphoto4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.png"/><Relationship Id="rId18" Type="http://schemas.microsoft.com/office/2007/relationships/hdphoto" Target="../media/hdphoto28.wdp"/><Relationship Id="rId3" Type="http://schemas.openxmlformats.org/officeDocument/2006/relationships/image" Target="../media/image3.png"/><Relationship Id="rId7" Type="http://schemas.microsoft.com/office/2007/relationships/hdphoto" Target="../media/hdphoto25.wdp"/><Relationship Id="rId12" Type="http://schemas.openxmlformats.org/officeDocument/2006/relationships/slide" Target="slide13.xml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20" Type="http://schemas.microsoft.com/office/2007/relationships/hdphoto" Target="../media/hdphoto2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5" Type="http://schemas.openxmlformats.org/officeDocument/2006/relationships/image" Target="../media/image13.png"/><Relationship Id="rId10" Type="http://schemas.openxmlformats.org/officeDocument/2006/relationships/image" Target="../media/image55.png"/><Relationship Id="rId19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microsoft.com/office/2007/relationships/hdphoto" Target="../media/hdphoto26.wdp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8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14.xml"/><Relationship Id="rId4" Type="http://schemas.microsoft.com/office/2007/relationships/hdphoto" Target="../media/hdphoto30.wdp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2.png"/><Relationship Id="rId5" Type="http://schemas.openxmlformats.org/officeDocument/2006/relationships/image" Target="../media/image9.jpe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.png"/><Relationship Id="rId5" Type="http://schemas.openxmlformats.org/officeDocument/2006/relationships/image" Target="../media/image14.jpg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image" Target="../media/image18.jp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12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image" Target="../media/image19.jpeg"/><Relationship Id="rId15" Type="http://schemas.microsoft.com/office/2007/relationships/hdphoto" Target="../media/hdphoto1.wdp"/><Relationship Id="rId10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23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9.png"/><Relationship Id="rId18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microsoft.com/office/2007/relationships/hdphoto" Target="../media/hdphoto8.wdp"/><Relationship Id="rId17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5" Type="http://schemas.openxmlformats.org/officeDocument/2006/relationships/image" Target="../media/image30.png"/><Relationship Id="rId10" Type="http://schemas.microsoft.com/office/2007/relationships/hdphoto" Target="../media/hdphoto7.wdp"/><Relationship Id="rId19" Type="http://schemas.openxmlformats.org/officeDocument/2006/relationships/image" Target="../media/image13.png"/><Relationship Id="rId4" Type="http://schemas.openxmlformats.org/officeDocument/2006/relationships/slide" Target="slide7.xml"/><Relationship Id="rId9" Type="http://schemas.openxmlformats.org/officeDocument/2006/relationships/image" Target="../media/image27.png"/><Relationship Id="rId1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13.wdp"/><Relationship Id="rId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slide" Target="slide8.xml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37.png"/><Relationship Id="rId4" Type="http://schemas.openxmlformats.org/officeDocument/2006/relationships/slide" Target="slide9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4938" y="1302449"/>
            <a:ext cx="6408712" cy="1102519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9600" b="1" i="1" dirty="0">
                <a:ln w="34925" cmpd="sng">
                  <a:solidFill>
                    <a:srgbClr val="00B0F0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ЭМОЦИИ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1" y="2674863"/>
            <a:ext cx="3744416" cy="593204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ru-RU" sz="4400" b="1" dirty="0" smtClean="0">
                <a:ln w="158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ГРУСТЬ</a:t>
            </a:r>
            <a:endParaRPr lang="ru-RU" sz="4400" b="1" dirty="0">
              <a:ln w="15875"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131166"/>
            <a:ext cx="1343792" cy="496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2250" y="486753"/>
            <a:ext cx="659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Муниципальное бюджетное дошкольное образовательное учреждение г. </a:t>
            </a:r>
            <a:r>
              <a:rPr lang="ru-RU" sz="1400" dirty="0">
                <a:solidFill>
                  <a:srgbClr val="FF0000"/>
                </a:solidFill>
              </a:rPr>
              <a:t>И</a:t>
            </a:r>
            <a:r>
              <a:rPr lang="ru-RU" sz="1400" dirty="0" smtClean="0">
                <a:solidFill>
                  <a:srgbClr val="FF0000"/>
                </a:solidFill>
              </a:rPr>
              <a:t>ркутска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детский сад № 97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3435846"/>
            <a:ext cx="2473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FF0000"/>
                </a:solidFill>
              </a:rPr>
              <a:t>автор -  педагог-психолог</a:t>
            </a:r>
          </a:p>
          <a:p>
            <a:pPr algn="r"/>
            <a:r>
              <a:rPr lang="ru-RU" sz="1400" dirty="0" err="1" smtClean="0">
                <a:solidFill>
                  <a:srgbClr val="FF0000"/>
                </a:solidFill>
              </a:rPr>
              <a:t>Душина</a:t>
            </a:r>
            <a:r>
              <a:rPr lang="ru-RU" sz="1400" dirty="0" smtClean="0">
                <a:solidFill>
                  <a:srgbClr val="FF0000"/>
                </a:solidFill>
              </a:rPr>
              <a:t> Елена Владимировна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1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барабан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8224" y="3236847"/>
            <a:ext cx="304800" cy="304800"/>
          </a:xfrm>
          <a:prstGeom prst="rect">
            <a:avLst/>
          </a:prstGeom>
        </p:spPr>
      </p:pic>
      <p:pic>
        <p:nvPicPr>
          <p:cNvPr id="15" name="мелодия из оп. Орфей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73937" y="1419622"/>
            <a:ext cx="261180" cy="261180"/>
          </a:xfrm>
          <a:prstGeom prst="rect">
            <a:avLst/>
          </a:prstGeom>
        </p:spPr>
      </p:pic>
      <p:pic>
        <p:nvPicPr>
          <p:cNvPr id="14" name="восточ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7664" y="2844741"/>
            <a:ext cx="384613" cy="3846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980" y="149920"/>
            <a:ext cx="8686800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инструменты и слушай музыку.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Какая музыка грустная, покажет колокольчик.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46" b="83945" l="9709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07" t="4362" r="10205" b="16470"/>
          <a:stretch/>
        </p:blipFill>
        <p:spPr>
          <a:xfrm>
            <a:off x="815399" y="2099873"/>
            <a:ext cx="2244433" cy="15613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79" b="89306" l="5096" r="94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" t="4198" r="7970" b="13184"/>
          <a:stretch/>
        </p:blipFill>
        <p:spPr>
          <a:xfrm>
            <a:off x="5796137" y="2099873"/>
            <a:ext cx="1868778" cy="1961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53" b="100000" l="9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3680">
            <a:off x="3396935" y="1363359"/>
            <a:ext cx="2352799" cy="12819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3750" b="93750" l="15081" r="77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12921" r="22815" b="5337"/>
          <a:stretch/>
        </p:blipFill>
        <p:spPr>
          <a:xfrm flipH="1">
            <a:off x="3818217" y="3996260"/>
            <a:ext cx="676460" cy="786054"/>
          </a:xfrm>
          <a:prstGeom prst="rect">
            <a:avLst/>
          </a:prstGeom>
        </p:spPr>
      </p:pic>
      <p:pic>
        <p:nvPicPr>
          <p:cNvPr id="17" name="Объект 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42" b="100000" l="1798" r="97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23" y="1041782"/>
            <a:ext cx="767756" cy="7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3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0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057E-7 L 0.05764 -0.2970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-148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334" y="123478"/>
            <a:ext cx="6842001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Чей вкус вызывает слезы или горечь?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Положи на тарелку.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8721"/>
            <a:ext cx="3982980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663" y="1923678"/>
            <a:ext cx="1361612" cy="1573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9" b="89968" l="5543" r="990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31" b="15676"/>
          <a:stretch/>
        </p:blipFill>
        <p:spPr>
          <a:xfrm>
            <a:off x="6588224" y="2360035"/>
            <a:ext cx="1866371" cy="12858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17" t="16179" r="17893" b="25282"/>
          <a:stretch/>
        </p:blipFill>
        <p:spPr>
          <a:xfrm>
            <a:off x="4067944" y="3273854"/>
            <a:ext cx="1368152" cy="15374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38" r="98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4450">
            <a:off x="5635204" y="3451057"/>
            <a:ext cx="1545210" cy="10655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5736" y="3337928"/>
            <a:ext cx="1368152" cy="1216136"/>
          </a:xfrm>
          <a:prstGeom prst="rect">
            <a:avLst/>
          </a:prstGeom>
        </p:spPr>
      </p:pic>
      <p:pic>
        <p:nvPicPr>
          <p:cNvPr id="11" name="Рисунок 1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42" b="100000" l="1798" r="97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46" y="123478"/>
            <a:ext cx="767756" cy="7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8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09068E-6 L 0.17622 -0.229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114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9488E-6 L -0.07483 -0.467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233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6311E-7 L -0.27535 -0.2378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7" y="-119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334" y="123478"/>
            <a:ext cx="6842001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В коробку надо убрать предметы, которые вызывают грусть. Что это будет?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09" r="10171"/>
          <a:stretch/>
        </p:blipFill>
        <p:spPr>
          <a:xfrm>
            <a:off x="2527141" y="1678960"/>
            <a:ext cx="3515896" cy="1944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73" t="14793" r="13499" b="24706"/>
          <a:stretch/>
        </p:blipFill>
        <p:spPr>
          <a:xfrm>
            <a:off x="6629239" y="1783130"/>
            <a:ext cx="1950849" cy="17029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470324"/>
            <a:ext cx="1655192" cy="16551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8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5696" y="3216546"/>
            <a:ext cx="1188567" cy="1743233"/>
          </a:xfrm>
          <a:prstGeom prst="rect">
            <a:avLst/>
          </a:prstGeom>
        </p:spPr>
      </p:pic>
      <p:pic>
        <p:nvPicPr>
          <p:cNvPr id="11" name="Рисунок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42" b="100000" l="1798" r="97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46" y="123478"/>
            <a:ext cx="767756" cy="7556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6" t="13804" r="7692" b="23316"/>
          <a:stretch/>
        </p:blipFill>
        <p:spPr>
          <a:xfrm flipH="1">
            <a:off x="914398" y="2030829"/>
            <a:ext cx="1422858" cy="11857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4" b="100000" l="276" r="98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29" y="3623176"/>
            <a:ext cx="1408920" cy="13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99877E-6 L 0.22778 -0.1499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9" y="-7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7353E-6 L -0.02257 -0.4241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-212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5978E-6 L -0.3316 -0.2217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-11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60848"/>
            <a:ext cx="3177582" cy="30751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488" y="44624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МОЛОДЕЦ! </a:t>
            </a:r>
            <a:r>
              <a:rPr lang="ru-RU" b="1" dirty="0" smtClean="0">
                <a:solidFill>
                  <a:srgbClr val="C00000"/>
                </a:solidFill>
              </a:rPr>
              <a:t>Ты </a:t>
            </a:r>
            <a:r>
              <a:rPr lang="ru-RU" b="1" dirty="0" smtClean="0">
                <a:solidFill>
                  <a:srgbClr val="C00000"/>
                </a:solidFill>
              </a:rPr>
              <a:t>выполнил все задания! </a:t>
            </a:r>
            <a:r>
              <a:rPr lang="ru-RU" b="1" dirty="0" smtClean="0">
                <a:solidFill>
                  <a:srgbClr val="C00000"/>
                </a:solidFill>
              </a:rPr>
              <a:t>Нажми на меня и я уйду.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474314"/>
            <a:ext cx="1343792" cy="496461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42" b="100000" l="1798" r="97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50" y="1496489"/>
            <a:ext cx="3458298" cy="340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" y="0"/>
            <a:ext cx="9067067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1659" y="1419622"/>
            <a:ext cx="612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Автор – педагог-психолог  </a:t>
            </a:r>
            <a:r>
              <a:rPr lang="ru-RU" sz="2800" b="1" dirty="0" err="1" smtClean="0">
                <a:solidFill>
                  <a:srgbClr val="FF0000"/>
                </a:solidFill>
              </a:rPr>
              <a:t>Душина</a:t>
            </a:r>
            <a:r>
              <a:rPr lang="ru-RU" sz="2800" b="1" dirty="0" smtClean="0">
                <a:solidFill>
                  <a:srgbClr val="FF0000"/>
                </a:solidFill>
              </a:rPr>
              <a:t> Елена Владимировна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МБДОУ детский сад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№ 97 г. Иркутска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2021 г.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лач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7904" y="1635646"/>
            <a:ext cx="1024880" cy="10248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Привет, я эмоция. Я – грусть,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нажми на меня.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42" b="100000" l="1798" r="97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91911"/>
            <a:ext cx="3256854" cy="32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426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7200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картинки и рассказывай: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«Дети бывают грустные, когда…»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0853" y="1110652"/>
            <a:ext cx="846037" cy="12959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206" y="3264760"/>
            <a:ext cx="797333" cy="12247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75" y="3244729"/>
            <a:ext cx="1082778" cy="13168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6"/>
          <a:stretch/>
        </p:blipFill>
        <p:spPr>
          <a:xfrm>
            <a:off x="1141093" y="3264760"/>
            <a:ext cx="1246545" cy="12247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50" y="1197559"/>
            <a:ext cx="1255026" cy="1254774"/>
          </a:xfrm>
          <a:prstGeom prst="rect">
            <a:avLst/>
          </a:prstGeom>
        </p:spPr>
      </p:pic>
      <p:pic>
        <p:nvPicPr>
          <p:cNvPr id="10" name="Рисунок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528" y="4647039"/>
            <a:ext cx="1343792" cy="496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943" y="1197559"/>
            <a:ext cx="1040035" cy="1309557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42" b="100000" l="1798" r="97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46" y="123478"/>
            <a:ext cx="767756" cy="7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2411" y="123478"/>
            <a:ext cx="3878602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Найди  грустные  лица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899592" y="1009761"/>
            <a:ext cx="2358664" cy="17641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47" y="2884604"/>
            <a:ext cx="1509899" cy="1824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71" y="2912161"/>
            <a:ext cx="1296265" cy="1851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923" y="879157"/>
            <a:ext cx="1209599" cy="18197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41" y="860455"/>
            <a:ext cx="1556363" cy="1838454"/>
          </a:xfrm>
          <a:prstGeom prst="rect">
            <a:avLst/>
          </a:prstGeom>
        </p:spPr>
      </p:pic>
      <p:pic>
        <p:nvPicPr>
          <p:cNvPr id="10" name="Рисунок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528" y="4647039"/>
            <a:ext cx="1343792" cy="496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9592" y="2955603"/>
            <a:ext cx="2358665" cy="1764141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42" b="100000" l="1798" r="97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46" y="123478"/>
            <a:ext cx="767756" cy="7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84556"/>
            <a:ext cx="6216512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Найди картинки, где есть грусть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16" y="1023273"/>
            <a:ext cx="1905959" cy="1767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/>
          <a:stretch/>
        </p:blipFill>
        <p:spPr>
          <a:xfrm>
            <a:off x="880886" y="3144935"/>
            <a:ext cx="2318736" cy="18848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98" y="3121358"/>
            <a:ext cx="1744741" cy="1853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3092"/>
            <a:ext cx="1847476" cy="1847476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42" b="100000" l="1798" r="97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170" y="123479"/>
            <a:ext cx="692044" cy="6811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/>
          <a:stretch/>
        </p:blipFill>
        <p:spPr>
          <a:xfrm>
            <a:off x="3277456" y="1023273"/>
            <a:ext cx="2498438" cy="18474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015128"/>
            <a:ext cx="2512158" cy="1974365"/>
          </a:xfrm>
          <a:prstGeom prst="rect">
            <a:avLst/>
          </a:prstGeom>
        </p:spPr>
      </p:pic>
      <p:pic>
        <p:nvPicPr>
          <p:cNvPr id="5" name="Рисунок 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4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051" y="123478"/>
            <a:ext cx="6696744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конфетки.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Кто из животных их съест, а кто нет?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748" y="4622005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60" b="93968" l="2417" r="960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3568" y="915168"/>
            <a:ext cx="1798141" cy="20053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20" r="895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5" r="12179"/>
          <a:stretch/>
        </p:blipFill>
        <p:spPr>
          <a:xfrm>
            <a:off x="5440559" y="3069981"/>
            <a:ext cx="1908308" cy="16348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71" b="981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4" b="5016"/>
          <a:stretch/>
        </p:blipFill>
        <p:spPr>
          <a:xfrm flipH="1">
            <a:off x="3380755" y="1534027"/>
            <a:ext cx="1963965" cy="17363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51" b="100000" l="9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298445"/>
            <a:ext cx="1705190" cy="15509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83"/>
          <a:stretch/>
        </p:blipFill>
        <p:spPr>
          <a:xfrm flipH="1">
            <a:off x="827584" y="3051329"/>
            <a:ext cx="1654125" cy="17599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6368438" y="2448014"/>
            <a:ext cx="583587" cy="7503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5052927" y="4135581"/>
            <a:ext cx="583587" cy="7503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4117007" y="2992556"/>
            <a:ext cx="583587" cy="7503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2189916" y="2448015"/>
            <a:ext cx="583587" cy="7503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2405925" y="4003312"/>
            <a:ext cx="583587" cy="750326"/>
          </a:xfrm>
          <a:prstGeom prst="rect">
            <a:avLst/>
          </a:prstGeom>
        </p:spPr>
      </p:pic>
      <p:pic>
        <p:nvPicPr>
          <p:cNvPr id="19" name="Объект 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2" b="100000" l="1798" r="97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46" y="123478"/>
            <a:ext cx="767756" cy="7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77483E-6 L -0.09219 -0.1773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88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10302E-6 L 0.07882 -0.1745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87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89636E-7 L 0.09653 -0.1428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6" y="-7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686800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Расставь детей на лесенке от грустного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до самого печального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sp>
        <p:nvSpPr>
          <p:cNvPr id="3" name="Блок-схема: процесс 2"/>
          <p:cNvSpPr/>
          <p:nvPr/>
        </p:nvSpPr>
        <p:spPr>
          <a:xfrm>
            <a:off x="5436096" y="3867895"/>
            <a:ext cx="1656184" cy="1099290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3779912" y="4201715"/>
            <a:ext cx="1656184" cy="760894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процесс 6"/>
          <p:cNvSpPr/>
          <p:nvPr/>
        </p:nvSpPr>
        <p:spPr>
          <a:xfrm flipV="1">
            <a:off x="2123728" y="4563029"/>
            <a:ext cx="1656184" cy="399580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3" y="1124626"/>
            <a:ext cx="1803473" cy="24753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8" b="100000" l="2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227" y="1777196"/>
            <a:ext cx="1023701" cy="17577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1" b="94894" l="9489" r="894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13"/>
          <a:stretch/>
        </p:blipFill>
        <p:spPr>
          <a:xfrm>
            <a:off x="4485765" y="878002"/>
            <a:ext cx="1640655" cy="2689369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42" b="100000" l="1798" r="97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67494"/>
            <a:ext cx="767756" cy="7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144E-6 L 0.5026 0.089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22" y="44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0987E-6 L -0.03472 0.2439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121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63418E-6 L -0.05503 0.182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9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Собери грустного человечка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98" b="89749" l="7246" r="92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7" t="7324" r="7356" b="12721"/>
          <a:stretch/>
        </p:blipFill>
        <p:spPr>
          <a:xfrm>
            <a:off x="3059832" y="627532"/>
            <a:ext cx="3630727" cy="39354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65" y="3435846"/>
            <a:ext cx="2022034" cy="77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2" y="1122651"/>
            <a:ext cx="2101112" cy="781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5" y="2306980"/>
            <a:ext cx="2053440" cy="739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0"/>
          <a:stretch/>
        </p:blipFill>
        <p:spPr>
          <a:xfrm>
            <a:off x="7069365" y="3240268"/>
            <a:ext cx="1161835" cy="391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9"/>
          <a:stretch/>
        </p:blipFill>
        <p:spPr>
          <a:xfrm>
            <a:off x="7069399" y="2472198"/>
            <a:ext cx="1178383" cy="408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9"/>
          <a:stretch/>
        </p:blipFill>
        <p:spPr>
          <a:xfrm>
            <a:off x="7023216" y="1663414"/>
            <a:ext cx="1156748" cy="481207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42" b="100000" l="1798" r="97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46" y="123478"/>
            <a:ext cx="767756" cy="7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2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6.47748E-7 L -0.29809 0.2594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129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3646E-6 L 0.34132 -0.1727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86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274"/>
            <a:ext cx="7920880" cy="91029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Какие цвета подойдут,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чтобы раскрасить домик для грусти?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646395"/>
            <a:ext cx="2592288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1151620" y="1278243"/>
            <a:ext cx="2808312" cy="136815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3213830"/>
            <a:ext cx="1296144" cy="10081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7-конечная звезда 7"/>
          <p:cNvSpPr/>
          <p:nvPr/>
        </p:nvSpPr>
        <p:spPr>
          <a:xfrm>
            <a:off x="4571999" y="1410460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7-конечная звезда 8"/>
          <p:cNvSpPr/>
          <p:nvPr/>
        </p:nvSpPr>
        <p:spPr>
          <a:xfrm>
            <a:off x="6228184" y="1977138"/>
            <a:ext cx="923697" cy="847704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1" name="7-конечная звезда 10"/>
          <p:cNvSpPr/>
          <p:nvPr/>
        </p:nvSpPr>
        <p:spPr>
          <a:xfrm>
            <a:off x="6228184" y="3507442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2" name="7-конечная звезда 11"/>
          <p:cNvSpPr/>
          <p:nvPr/>
        </p:nvSpPr>
        <p:spPr>
          <a:xfrm>
            <a:off x="4860032" y="391807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3" name="7-конечная звезда 12"/>
          <p:cNvSpPr/>
          <p:nvPr/>
        </p:nvSpPr>
        <p:spPr>
          <a:xfrm>
            <a:off x="5040852" y="266486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4" name="Рисунок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59632" y="2660324"/>
            <a:ext cx="2592288" cy="2232248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1151620" y="1278243"/>
            <a:ext cx="2808312" cy="1368152"/>
          </a:xfrm>
          <a:prstGeom prst="triangl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7-конечная звезда 9"/>
          <p:cNvSpPr/>
          <p:nvPr/>
        </p:nvSpPr>
        <p:spPr>
          <a:xfrm>
            <a:off x="7296519" y="271007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FC72C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7C8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79712" y="3213830"/>
            <a:ext cx="1296144" cy="10081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Объект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42" b="100000" l="1798" r="97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46" y="123478"/>
            <a:ext cx="767756" cy="7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6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  <p:bldP spid="17" grpId="0" animBg="1"/>
      <p:bldP spid="10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120</Words>
  <Application>Microsoft Office PowerPoint</Application>
  <PresentationFormat>Экран (16:9)</PresentationFormat>
  <Paragraphs>23</Paragraphs>
  <Slides>14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Aharoni</vt:lpstr>
      <vt:lpstr>Arial</vt:lpstr>
      <vt:lpstr>Calibri</vt:lpstr>
      <vt:lpstr>Comic Sans MS</vt:lpstr>
      <vt:lpstr>Тема Office</vt:lpstr>
      <vt:lpstr>ЭМОЦИИ</vt:lpstr>
      <vt:lpstr>Привет, я эмоция. Я – грусть,  нажми на меня.</vt:lpstr>
      <vt:lpstr>Нажимай на картинки и рассказывай:  «Дети бывают грустные, когда…»</vt:lpstr>
      <vt:lpstr>Найди  грустные  лица</vt:lpstr>
      <vt:lpstr>Найди картинки, где есть грусть</vt:lpstr>
      <vt:lpstr>Нажимай на конфетки.  Кто из животных их съест, а кто нет?</vt:lpstr>
      <vt:lpstr>Расставь детей на лесенке от грустного  до самого печального </vt:lpstr>
      <vt:lpstr>Собери грустного человечка</vt:lpstr>
      <vt:lpstr>Какие цвета подойдут,  чтобы раскрасить домик для грусти?</vt:lpstr>
      <vt:lpstr>Нажимай на инструменты и слушай музыку.  Какая музыка грустная, покажет колокольчик.</vt:lpstr>
      <vt:lpstr>Чей вкус вызывает слезы или горечь?  Положи на тарелку. </vt:lpstr>
      <vt:lpstr>В коробку надо убрать предметы, которые вызывают грусть. Что это будет? </vt:lpstr>
      <vt:lpstr>МОЛОДЕЦ! Ты выполнил все задания! Нажми на меня и я уйду.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светлана</cp:lastModifiedBy>
  <cp:revision>111</cp:revision>
  <dcterms:created xsi:type="dcterms:W3CDTF">2021-02-15T02:43:09Z</dcterms:created>
  <dcterms:modified xsi:type="dcterms:W3CDTF">2022-03-16T03:53:56Z</dcterms:modified>
</cp:coreProperties>
</file>