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9" r:id="rId5"/>
    <p:sldId id="276" r:id="rId6"/>
    <p:sldId id="264" r:id="rId7"/>
    <p:sldId id="271" r:id="rId8"/>
    <p:sldId id="266" r:id="rId9"/>
    <p:sldId id="267" r:id="rId10"/>
    <p:sldId id="268" r:id="rId11"/>
    <p:sldId id="270" r:id="rId12"/>
    <p:sldId id="277" r:id="rId13"/>
    <p:sldId id="272" r:id="rId14"/>
    <p:sldId id="273" r:id="rId15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C72CE"/>
    <a:srgbClr val="FFFF66"/>
    <a:srgbClr val="FFFF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91" d="100"/>
          <a:sy n="91" d="100"/>
        </p:scale>
        <p:origin x="22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11.xml"/><Relationship Id="rId18" Type="http://schemas.openxmlformats.org/officeDocument/2006/relationships/image" Target="../media/image43.png"/><Relationship Id="rId3" Type="http://schemas.microsoft.com/office/2007/relationships/media" Target="../media/media3.wav"/><Relationship Id="rId21" Type="http://schemas.microsoft.com/office/2007/relationships/hdphoto" Target="../media/hdphoto17.wdp"/><Relationship Id="rId7" Type="http://schemas.openxmlformats.org/officeDocument/2006/relationships/slideLayout" Target="../slideLayouts/slideLayout2.xml"/><Relationship Id="rId12" Type="http://schemas.microsoft.com/office/2007/relationships/hdphoto" Target="../media/hdphoto14.wdp"/><Relationship Id="rId17" Type="http://schemas.microsoft.com/office/2007/relationships/hdphoto" Target="../media/hdphoto15.wdp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1.png"/><Relationship Id="rId5" Type="http://schemas.microsoft.com/office/2007/relationships/media" Target="../media/media4.wav"/><Relationship Id="rId15" Type="http://schemas.microsoft.com/office/2007/relationships/hdphoto" Target="../media/hdphoto1.wdp"/><Relationship Id="rId23" Type="http://schemas.microsoft.com/office/2007/relationships/hdphoto" Target="../media/hdphoto4.wdp"/><Relationship Id="rId10" Type="http://schemas.openxmlformats.org/officeDocument/2006/relationships/image" Target="../media/image4.png"/><Relationship Id="rId19" Type="http://schemas.microsoft.com/office/2007/relationships/hdphoto" Target="../media/hdphoto16.wdp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2.pn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2.png"/><Relationship Id="rId15" Type="http://schemas.microsoft.com/office/2007/relationships/hdphoto" Target="../media/hdphoto21.wdp"/><Relationship Id="rId10" Type="http://schemas.microsoft.com/office/2007/relationships/hdphoto" Target="../media/hdphoto19.wdp"/><Relationship Id="rId4" Type="http://schemas.openxmlformats.org/officeDocument/2006/relationships/slide" Target="slide12.xml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microsoft.com/office/2007/relationships/hdphoto" Target="../media/hdphoto23.wdp"/><Relationship Id="rId12" Type="http://schemas.microsoft.com/office/2007/relationships/hdphoto" Target="../media/hdphoto1.wdp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.png"/><Relationship Id="rId5" Type="http://schemas.microsoft.com/office/2007/relationships/hdphoto" Target="../media/hdphoto22.wdp"/><Relationship Id="rId15" Type="http://schemas.openxmlformats.org/officeDocument/2006/relationships/image" Target="../media/image13.png"/><Relationship Id="rId10" Type="http://schemas.openxmlformats.org/officeDocument/2006/relationships/slide" Target="slide13.xml"/><Relationship Id="rId19" Type="http://schemas.microsoft.com/office/2007/relationships/hdphoto" Target="../media/hdphoto26.wdp"/><Relationship Id="rId4" Type="http://schemas.openxmlformats.org/officeDocument/2006/relationships/image" Target="../media/image50.png"/><Relationship Id="rId9" Type="http://schemas.microsoft.com/office/2007/relationships/hdphoto" Target="../media/hdphoto24.wdp"/><Relationship Id="rId1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microsoft.com/office/2007/relationships/hdphoto" Target="../media/hdphoto27.wdp"/><Relationship Id="rId10" Type="http://schemas.microsoft.com/office/2007/relationships/hdphoto" Target="../media/hdphoto3.wdp"/><Relationship Id="rId4" Type="http://schemas.openxmlformats.org/officeDocument/2006/relationships/image" Target="../media/image56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openxmlformats.org/officeDocument/2006/relationships/image" Target="../media/image9.jp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slide" Target="slide5.xml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13.png"/><Relationship Id="rId5" Type="http://schemas.openxmlformats.org/officeDocument/2006/relationships/image" Target="../media/image16.jpg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jp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.png"/><Relationship Id="rId5" Type="http://schemas.openxmlformats.org/officeDocument/2006/relationships/image" Target="../media/image19.jpg"/><Relationship Id="rId15" Type="http://schemas.microsoft.com/office/2007/relationships/hdphoto" Target="../media/hdphoto4.wdp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5" Type="http://schemas.microsoft.com/office/2007/relationships/hdphoto" Target="../media/hdphoto8.wdp"/><Relationship Id="rId10" Type="http://schemas.openxmlformats.org/officeDocument/2006/relationships/image" Target="../media/image27.png"/><Relationship Id="rId19" Type="http://schemas.microsoft.com/office/2007/relationships/hdphoto" Target="../media/hdphoto4.wdp"/><Relationship Id="rId4" Type="http://schemas.openxmlformats.org/officeDocument/2006/relationships/slide" Target="slide7.xml"/><Relationship Id="rId9" Type="http://schemas.microsoft.com/office/2007/relationships/hdphoto" Target="../media/hdphoto5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0" Type="http://schemas.microsoft.com/office/2007/relationships/hdphoto" Target="../media/hdphoto11.wdp"/><Relationship Id="rId4" Type="http://schemas.openxmlformats.org/officeDocument/2006/relationships/slide" Target="slide8.xml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slide" Target="slide9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938" y="1302449"/>
            <a:ext cx="6408712" cy="110251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600" b="1" i="1" dirty="0">
                <a:ln w="34925" cmpd="sng">
                  <a:solidFill>
                    <a:srgbClr val="00B0F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ЭМОЦИИ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1" y="2674863"/>
            <a:ext cx="3744416" cy="5932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4400" b="1" dirty="0" smtClean="0">
                <a:ln w="15875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ЗЛОСТЬ</a:t>
            </a:r>
            <a:endParaRPr lang="ru-RU" sz="4400" b="1" dirty="0">
              <a:ln w="158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131166"/>
            <a:ext cx="1343792" cy="49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50" y="486753"/>
            <a:ext cx="659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г. 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ркутска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детский сад № 97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435846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автор -  педагог-психолог</a:t>
            </a:r>
          </a:p>
          <a:p>
            <a:pPr algn="r"/>
            <a:r>
              <a:rPr lang="ru-RU" sz="1400" dirty="0" err="1" smtClean="0">
                <a:solidFill>
                  <a:srgbClr val="FF0000"/>
                </a:solidFill>
              </a:rPr>
              <a:t>Душина</a:t>
            </a:r>
            <a:r>
              <a:rPr lang="ru-RU" sz="1400" dirty="0" smtClean="0">
                <a:solidFill>
                  <a:srgbClr val="FF0000"/>
                </a:solidFill>
              </a:rPr>
              <a:t> Елена Владимировна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лост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1054" y="2187992"/>
            <a:ext cx="415819" cy="415819"/>
          </a:xfrm>
          <a:prstGeom prst="rect">
            <a:avLst/>
          </a:prstGeom>
        </p:spPr>
      </p:pic>
      <p:pic>
        <p:nvPicPr>
          <p:cNvPr id="9" name="пианино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098" y="1977871"/>
            <a:ext cx="304800" cy="304800"/>
          </a:xfrm>
          <a:prstGeom prst="rect">
            <a:avLst/>
          </a:prstGeom>
        </p:spPr>
      </p:pic>
      <p:pic>
        <p:nvPicPr>
          <p:cNvPr id="15" name="мелодия из оп. Орфей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2260" y="2265310"/>
            <a:ext cx="261180" cy="2611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0" y="14992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инструменты и слушай музыку.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Какая музыка агрессивная, покажет колокольчик.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0" b="93750" l="15081" r="77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2921" r="22815" b="5337"/>
          <a:stretch/>
        </p:blipFill>
        <p:spPr>
          <a:xfrm flipH="1">
            <a:off x="4080733" y="3996260"/>
            <a:ext cx="676460" cy="786054"/>
          </a:xfrm>
          <a:prstGeom prst="rect">
            <a:avLst/>
          </a:prstGeom>
        </p:spPr>
      </p:pic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21" r="9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2975">
            <a:off x="5695072" y="2022216"/>
            <a:ext cx="2127905" cy="1159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35" b="90109" l="4783" r="94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5" t="6811" r="6944" b="16227"/>
          <a:stretch/>
        </p:blipFill>
        <p:spPr>
          <a:xfrm>
            <a:off x="3216022" y="1139177"/>
            <a:ext cx="2405882" cy="2097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6524" r="84979">
                        <a14:foregroundMark x1="55150" y1="45276" x2="55150" y2="45276"/>
                        <a14:foregroundMark x1="59442" y1="42126" x2="59442" y2="42126"/>
                        <a14:foregroundMark x1="59442" y1="40157" x2="59442" y2="40157"/>
                        <a14:foregroundMark x1="61159" y1="40157" x2="61159" y2="40157"/>
                        <a14:foregroundMark x1="62232" y1="39370" x2="62232" y2="39370"/>
                        <a14:foregroundMark x1="64378" y1="36220" x2="64378" y2="36220"/>
                        <a14:foregroundMark x1="65451" y1="33465" x2="65451" y2="33465"/>
                        <a14:foregroundMark x1="65451" y1="33465" x2="65451" y2="33465"/>
                        <a14:foregroundMark x1="68026" y1="29528" x2="68026" y2="29528"/>
                        <a14:foregroundMark x1="70386" y1="27559" x2="70386" y2="27559"/>
                        <a14:foregroundMark x1="37339" y1="60630" x2="37339" y2="60630"/>
                        <a14:foregroundMark x1="40987" y1="60630" x2="40987" y2="60630"/>
                        <a14:foregroundMark x1="43133" y1="58661" x2="43133" y2="58661"/>
                        <a14:foregroundMark x1="43777" y1="56693" x2="43777" y2="56693"/>
                        <a14:foregroundMark x1="44421" y1="55906" x2="44421" y2="55906"/>
                        <a14:foregroundMark x1="47639" y1="52756" x2="47639" y2="52756"/>
                        <a14:foregroundMark x1="48069" y1="51969" x2="48069" y2="51969"/>
                        <a14:foregroundMark x1="49142" y1="48031" x2="49142" y2="48031"/>
                        <a14:foregroundMark x1="44850" y1="50000" x2="44850" y2="50000"/>
                        <a14:foregroundMark x1="74678" y1="28346" x2="74678" y2="28346"/>
                        <a14:foregroundMark x1="65880" y1="36220" x2="65880" y2="36220"/>
                        <a14:foregroundMark x1="61159" y1="37402" x2="61159" y2="37402"/>
                        <a14:foregroundMark x1="52361" y1="39370" x2="51931" y2="42126"/>
                        <a14:foregroundMark x1="48712" y1="46850" x2="48712" y2="46850"/>
                        <a14:foregroundMark x1="49785" y1="50000" x2="49785" y2="50000"/>
                        <a14:foregroundMark x1="43777" y1="52756" x2="43777" y2="52756"/>
                        <a14:foregroundMark x1="40558" y1="52756" x2="40558" y2="52756"/>
                        <a14:foregroundMark x1="38412" y1="55906" x2="38412" y2="55906"/>
                        <a14:foregroundMark x1="35193" y1="61811" x2="35193" y2="61811"/>
                        <a14:foregroundMark x1="69099" y1="36220" x2="69099" y2="36220"/>
                        <a14:foregroundMark x1="70386" y1="32283" x2="70386" y2="32283"/>
                        <a14:foregroundMark x1="63305" y1="38189" x2="63305" y2="38189"/>
                        <a14:foregroundMark x1="59442" y1="44094" x2="59442" y2="44094"/>
                        <a14:foregroundMark x1="56223" y1="48031" x2="56223" y2="48031"/>
                        <a14:foregroundMark x1="51288" y1="48819" x2="51288" y2="48819"/>
                        <a14:foregroundMark x1="49785" y1="50787" x2="49785" y2="50787"/>
                        <a14:foregroundMark x1="46996" y1="52756" x2="46996" y2="52756"/>
                        <a14:foregroundMark x1="44850" y1="54724" x2="44850" y2="54724"/>
                        <a14:foregroundMark x1="42060" y1="58661" x2="42060" y2="58661"/>
                        <a14:foregroundMark x1="39914" y1="61811" x2="39914" y2="61811"/>
                        <a14:foregroundMark x1="38841" y1="62598" x2="38841" y2="62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17357"/>
          <a:stretch/>
        </p:blipFill>
        <p:spPr>
          <a:xfrm>
            <a:off x="706499" y="1487308"/>
            <a:ext cx="2157998" cy="1817185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87" y="985060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0.03716 -0.245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12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591" y="164763"/>
            <a:ext cx="6216512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каких природных явлениях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есть злость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2" b="98588" l="1092" r="95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64367"/>
            <a:ext cx="1767114" cy="176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9" b="94033" l="0" r="96332">
                        <a14:foregroundMark x1="63587" y1="30041" x2="66984" y2="46708"/>
                        <a14:foregroundMark x1="55571" y1="33539" x2="56250" y2="5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11" y="2836005"/>
            <a:ext cx="3060032" cy="2019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1" y="944436"/>
            <a:ext cx="1636782" cy="1924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" b="99081" l="0" r="99816">
                        <a14:foregroundMark x1="49265" y1="8088" x2="49265" y2="8088"/>
                        <a14:foregroundMark x1="38787" y1="12684" x2="38787" y2="1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39" y="2775005"/>
            <a:ext cx="2258957" cy="22589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077" r="9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83332"/>
            <a:ext cx="3119534" cy="1446996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34" y="123478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 коробку надо убрать предметы, которые могут быть злыми. Что это будет?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9" r="10171"/>
          <a:stretch/>
        </p:blipFill>
        <p:spPr>
          <a:xfrm>
            <a:off x="2527141" y="1678960"/>
            <a:ext cx="3515896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1" b="967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58" y="3518604"/>
            <a:ext cx="1248562" cy="1248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5" b="100000" l="9441" r="8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902" y="3279494"/>
            <a:ext cx="1368152" cy="1520169"/>
          </a:xfrm>
          <a:prstGeom prst="rect">
            <a:avLst/>
          </a:prstGeom>
        </p:spPr>
      </p:pic>
      <p:pic>
        <p:nvPicPr>
          <p:cNvPr id="11" name="Рисунок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6" b="97193" l="4386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5623" r="8818" b="5661"/>
          <a:stretch/>
        </p:blipFill>
        <p:spPr>
          <a:xfrm flipH="1">
            <a:off x="827583" y="1439176"/>
            <a:ext cx="1602395" cy="1772671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0368">
            <a:off x="6531657" y="2052627"/>
            <a:ext cx="1890262" cy="945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14" b="100000" l="9735" r="96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9426"/>
          <a:stretch/>
        </p:blipFill>
        <p:spPr>
          <a:xfrm rot="5400000">
            <a:off x="3682304" y="3335544"/>
            <a:ext cx="1254771" cy="19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5546E-6 L 0.21164 -0.13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67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59161E-6 L 0.02865 -0.419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209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9877E-6 L -0.31753 -0.1727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86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9" y="1735394"/>
            <a:ext cx="2865933" cy="27735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8" y="4462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МОЛОДЕЦ! Ты выполнил все задания! Нажми на меня и </a:t>
            </a:r>
            <a:r>
              <a:rPr lang="ru-RU" b="1" smtClean="0">
                <a:solidFill>
                  <a:srgbClr val="C00000"/>
                </a:solidFill>
              </a:rPr>
              <a:t>я уйду!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474314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1586399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067067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59" y="141962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Автор – педагог-психолог  </a:t>
            </a:r>
            <a:r>
              <a:rPr lang="ru-RU" sz="2800" b="1" dirty="0" err="1" smtClean="0">
                <a:solidFill>
                  <a:srgbClr val="FF0000"/>
                </a:solidFill>
              </a:rPr>
              <a:t>Душина</a:t>
            </a:r>
            <a:r>
              <a:rPr lang="ru-RU" sz="2800" b="1" dirty="0" smtClean="0">
                <a:solidFill>
                  <a:srgbClr val="FF0000"/>
                </a:solidFill>
              </a:rPr>
              <a:t> Елена Владимировна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МБДОУ детский сад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№ 97 г. Иркутска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2021 г.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ычание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Привет, я эмоция. Я – злость,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нажми на меня.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89" y="1357407"/>
            <a:ext cx="3205622" cy="32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«Дети бывают злые, когда…»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8805" y="1189070"/>
            <a:ext cx="1411507" cy="1394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70932"/>
            <a:ext cx="1094352" cy="1191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632" y="1203598"/>
            <a:ext cx="1014326" cy="1404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0074" y="3170737"/>
            <a:ext cx="1345761" cy="1501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92" y="3125858"/>
            <a:ext cx="1098417" cy="1521181"/>
          </a:xfrm>
          <a:prstGeom prst="rect">
            <a:avLst/>
          </a:prstGeom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8" b="11308"/>
          <a:stretch/>
        </p:blipFill>
        <p:spPr>
          <a:xfrm>
            <a:off x="3426303" y="1319748"/>
            <a:ext cx="1721761" cy="1288301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«Дети разозлились, потому что…»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b="4093"/>
          <a:stretch/>
        </p:blipFill>
        <p:spPr>
          <a:xfrm flipH="1">
            <a:off x="5079720" y="1212888"/>
            <a:ext cx="1436495" cy="1404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10" y="3322039"/>
            <a:ext cx="1039145" cy="1437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2427734"/>
            <a:ext cx="1732836" cy="1356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8" y="1212888"/>
            <a:ext cx="1008113" cy="1326874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351735"/>
            <a:ext cx="1333040" cy="1437857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411" y="123478"/>
            <a:ext cx="3878602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 злые  лица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6261" y="3120097"/>
            <a:ext cx="1479923" cy="1788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61" y="1070350"/>
            <a:ext cx="1501519" cy="1773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3" y="3119372"/>
            <a:ext cx="1988941" cy="1714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54" y="1079014"/>
            <a:ext cx="2100377" cy="1689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>
          <a:xfrm>
            <a:off x="3739100" y="1037611"/>
            <a:ext cx="1383055" cy="1772075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>
          <a:xfrm>
            <a:off x="3749641" y="3129494"/>
            <a:ext cx="1413789" cy="1765775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051" y="123478"/>
            <a:ext cx="6696744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конфетки.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Кто из животных их съест, а кто нет?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748" y="4622005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818" y="1157958"/>
            <a:ext cx="2242006" cy="1673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85" y="3044979"/>
            <a:ext cx="2050877" cy="1743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981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4" b="5016"/>
          <a:stretch/>
        </p:blipFill>
        <p:spPr>
          <a:xfrm flipH="1">
            <a:off x="3380755" y="1534027"/>
            <a:ext cx="1963965" cy="1736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4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2"/>
          <a:stretch/>
        </p:blipFill>
        <p:spPr>
          <a:xfrm>
            <a:off x="6737643" y="1134232"/>
            <a:ext cx="1689940" cy="1720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" b="100000" l="3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20537"/>
            <a:ext cx="1533094" cy="1916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6170628" y="2355735"/>
            <a:ext cx="583587" cy="750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5052927" y="4135581"/>
            <a:ext cx="583587" cy="7503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4147709" y="2992554"/>
            <a:ext cx="583587" cy="7503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405926" y="2545372"/>
            <a:ext cx="583587" cy="7503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405925" y="4003312"/>
            <a:ext cx="583587" cy="750326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77483E-6 L -0.09219 -0.177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8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057E-6 L 0.11024 -0.165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82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89636E-7 L 0.09653 -0.142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7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Расставь детей на лесенке от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рассерженного до самого злого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5436096" y="3867895"/>
            <a:ext cx="1656184" cy="1099290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779912" y="4201715"/>
            <a:ext cx="1656184" cy="760894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 flipV="1">
            <a:off x="2123728" y="4563029"/>
            <a:ext cx="1656184" cy="39958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8" b="89933" l="9908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9546" r="27953" b="16927"/>
          <a:stretch/>
        </p:blipFill>
        <p:spPr>
          <a:xfrm>
            <a:off x="899592" y="748286"/>
            <a:ext cx="1728192" cy="2918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5" l="9756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 flipH="1">
            <a:off x="2699792" y="1124748"/>
            <a:ext cx="1599765" cy="22854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0" b="99738" l="9367" r="77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1" r="21476"/>
          <a:stretch/>
        </p:blipFill>
        <p:spPr>
          <a:xfrm>
            <a:off x="4499992" y="987685"/>
            <a:ext cx="1656184" cy="2422509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144E-6 L 0.5026 0.089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44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0987E-6 L -0.03472 0.243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12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3418E-6 L -0.05503 0.182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9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Собери злого человечка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8" b="89749" l="7246" r="92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324" r="7356" b="12721"/>
          <a:stretch/>
        </p:blipFill>
        <p:spPr>
          <a:xfrm>
            <a:off x="3059832" y="627532"/>
            <a:ext cx="3630727" cy="39354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65" y="3464032"/>
            <a:ext cx="2022034" cy="7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" y="1122651"/>
            <a:ext cx="2101112" cy="78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" y="2306980"/>
            <a:ext cx="2053440" cy="73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32816" y="3240268"/>
            <a:ext cx="1034933" cy="391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62" y="2472198"/>
            <a:ext cx="1053456" cy="40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7023216" y="1663414"/>
            <a:ext cx="1156748" cy="48120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47748E-7 L -0.29809 0.259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12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3646E-6 L 0.34132 -0.1727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86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274"/>
            <a:ext cx="7920880" cy="91029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цвета подойдут,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чтобы раскрасить домик для злости?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46395"/>
            <a:ext cx="2592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572000" y="1410461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228184" y="1977138"/>
            <a:ext cx="923697" cy="847704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6228184" y="3507442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4860032" y="3918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5040852" y="266486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4" name="Рисунок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2660324"/>
            <a:ext cx="2592288" cy="22322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rgbClr val="FF6600"/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7263893" y="2710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rgbClr val="FF0000"/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" b="100000" l="0" r="9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2" y="123478"/>
            <a:ext cx="869123" cy="8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117</Words>
  <Application>Microsoft Office PowerPoint</Application>
  <PresentationFormat>Экран (16:9)</PresentationFormat>
  <Paragraphs>23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Comic Sans MS</vt:lpstr>
      <vt:lpstr>Тема Office</vt:lpstr>
      <vt:lpstr>ЭМОЦИИ</vt:lpstr>
      <vt:lpstr>Привет, я эмоция. Я – злость,  нажми на меня.</vt:lpstr>
      <vt:lpstr>Нажимай на картинки и рассказывай:  «Дети бывают злые, когда…»</vt:lpstr>
      <vt:lpstr>Нажимай на картинки и рассказывай:  «Дети разозлились, потому что…»</vt:lpstr>
      <vt:lpstr>Найди  злые  лица</vt:lpstr>
      <vt:lpstr>Нажимай на конфетки.  Кто из животных их съест, а кто нет?</vt:lpstr>
      <vt:lpstr>Расставь детей на лесенке от  рассерженного до самого злого </vt:lpstr>
      <vt:lpstr>Собери злого человечка</vt:lpstr>
      <vt:lpstr>Какие цвета подойдут,  чтобы раскрасить домик для злости?</vt:lpstr>
      <vt:lpstr>Нажимай на инструменты и слушай музыку.  Какая музыка агрессивная, покажет колокольчик.</vt:lpstr>
      <vt:lpstr>В каких природных явлениях  есть злость</vt:lpstr>
      <vt:lpstr>В коробку надо убрать предметы, которые могут быть злыми. Что это будет? </vt:lpstr>
      <vt:lpstr>МОЛОДЕЦ! Ты выполнил все задания! Нажми на меня и я уйду!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светлана</cp:lastModifiedBy>
  <cp:revision>118</cp:revision>
  <dcterms:created xsi:type="dcterms:W3CDTF">2021-02-15T02:43:09Z</dcterms:created>
  <dcterms:modified xsi:type="dcterms:W3CDTF">2022-03-17T03:11:21Z</dcterms:modified>
</cp:coreProperties>
</file>