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wav" ContentType="audio/x-wav"/>
  <Override PartName="/ppt/media/media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5" r:id="rId4"/>
    <p:sldId id="279" r:id="rId5"/>
    <p:sldId id="276" r:id="rId6"/>
    <p:sldId id="271" r:id="rId7"/>
    <p:sldId id="266" r:id="rId8"/>
    <p:sldId id="267" r:id="rId9"/>
    <p:sldId id="268" r:id="rId10"/>
    <p:sldId id="270" r:id="rId11"/>
    <p:sldId id="277" r:id="rId12"/>
    <p:sldId id="281" r:id="rId13"/>
    <p:sldId id="272" r:id="rId14"/>
    <p:sldId id="273" r:id="rId15"/>
  </p:sldIdLst>
  <p:sldSz cx="9144000" cy="5143500" type="screen16x9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FF9900"/>
    <a:srgbClr val="0000FF"/>
    <a:srgbClr val="00FFCC"/>
    <a:srgbClr val="00CC66"/>
    <a:srgbClr val="FF66FF"/>
    <a:srgbClr val="FF00FF"/>
    <a:srgbClr val="FF3399"/>
    <a:srgbClr val="FC72CE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91" d="100"/>
          <a:sy n="91" d="100"/>
        </p:scale>
        <p:origin x="228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44.png"/><Relationship Id="rId5" Type="http://schemas.openxmlformats.org/officeDocument/2006/relationships/slide" Target="slide11.xml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microsoft.com/office/2007/relationships/hdphoto" Target="../media/hdphoto18.wdp"/><Relationship Id="rId12" Type="http://schemas.openxmlformats.org/officeDocument/2006/relationships/image" Target="../media/image49.png"/><Relationship Id="rId17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5" Type="http://schemas.openxmlformats.org/officeDocument/2006/relationships/slide" Target="slide12.xml"/><Relationship Id="rId10" Type="http://schemas.openxmlformats.org/officeDocument/2006/relationships/image" Target="../media/image48.png"/><Relationship Id="rId19" Type="http://schemas.microsoft.com/office/2007/relationships/hdphoto" Target="../media/hdphoto6.wdp"/><Relationship Id="rId4" Type="http://schemas.openxmlformats.org/officeDocument/2006/relationships/image" Target="../media/image45.png"/><Relationship Id="rId9" Type="http://schemas.microsoft.com/office/2007/relationships/hdphoto" Target="../media/hdphoto19.wdp"/><Relationship Id="rId1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54.png"/><Relationship Id="rId18" Type="http://schemas.microsoft.com/office/2007/relationships/hdphoto" Target="../media/hdphoto25.wdp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12" Type="http://schemas.microsoft.com/office/2007/relationships/hdphoto" Target="../media/hdphoto6.wdp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microsoft.com/office/2007/relationships/hdphoto" Target="../media/hdphoto2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openxmlformats.org/officeDocument/2006/relationships/image" Target="../media/image24.png"/><Relationship Id="rId5" Type="http://schemas.openxmlformats.org/officeDocument/2006/relationships/image" Target="../media/image52.png"/><Relationship Id="rId15" Type="http://schemas.openxmlformats.org/officeDocument/2006/relationships/image" Target="../media/image55.png"/><Relationship Id="rId10" Type="http://schemas.microsoft.com/office/2007/relationships/hdphoto" Target="../media/hdphoto1.wdp"/><Relationship Id="rId4" Type="http://schemas.openxmlformats.org/officeDocument/2006/relationships/image" Target="../media/image51.png"/><Relationship Id="rId9" Type="http://schemas.openxmlformats.org/officeDocument/2006/relationships/image" Target="../media/image2.png"/><Relationship Id="rId14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microsoft.com/office/2007/relationships/hdphoto" Target="../media/hdphoto26.wdp"/><Relationship Id="rId10" Type="http://schemas.microsoft.com/office/2007/relationships/hdphoto" Target="../media/hdphoto3.wdp"/><Relationship Id="rId4" Type="http://schemas.openxmlformats.org/officeDocument/2006/relationships/image" Target="../media/image57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12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4.wdp"/><Relationship Id="rId5" Type="http://schemas.openxmlformats.org/officeDocument/2006/relationships/image" Target="../media/image8.jpeg"/><Relationship Id="rId10" Type="http://schemas.openxmlformats.org/officeDocument/2006/relationships/image" Target="../media/image10.pn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microsoft.com/office/2007/relationships/hdphoto" Target="../media/hdphoto5.wdp"/><Relationship Id="rId5" Type="http://schemas.openxmlformats.org/officeDocument/2006/relationships/image" Target="../media/image15.jpeg"/><Relationship Id="rId10" Type="http://schemas.openxmlformats.org/officeDocument/2006/relationships/image" Target="../media/image17.png"/><Relationship Id="rId4" Type="http://schemas.openxmlformats.org/officeDocument/2006/relationships/image" Target="../media/image14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0.jp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.png"/><Relationship Id="rId5" Type="http://schemas.openxmlformats.org/officeDocument/2006/relationships/image" Target="../media/image18.jpg"/><Relationship Id="rId15" Type="http://schemas.microsoft.com/office/2007/relationships/hdphoto" Target="../media/hdphoto6.wdp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microsoft.com/office/2007/relationships/hdphoto" Target="../media/hdphoto8.wdp"/><Relationship Id="rId4" Type="http://schemas.openxmlformats.org/officeDocument/2006/relationships/slide" Target="slide7.xml"/><Relationship Id="rId9" Type="http://schemas.openxmlformats.org/officeDocument/2006/relationships/image" Target="../media/image26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slide" Target="slide8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10.xml"/><Relationship Id="rId18" Type="http://schemas.openxmlformats.org/officeDocument/2006/relationships/image" Target="../media/image38.png"/><Relationship Id="rId3" Type="http://schemas.microsoft.com/office/2007/relationships/media" Target="../media/media2.mp3"/><Relationship Id="rId21" Type="http://schemas.microsoft.com/office/2007/relationships/hdphoto" Target="../media/hdphoto14.wdp"/><Relationship Id="rId7" Type="http://schemas.openxmlformats.org/officeDocument/2006/relationships/slideLayout" Target="../slideLayouts/slideLayout2.xml"/><Relationship Id="rId12" Type="http://schemas.microsoft.com/office/2007/relationships/hdphoto" Target="../media/hdphoto11.wdp"/><Relationship Id="rId17" Type="http://schemas.microsoft.com/office/2007/relationships/hdphoto" Target="../media/hdphoto12.wdp"/><Relationship Id="rId2" Type="http://schemas.openxmlformats.org/officeDocument/2006/relationships/audio" Target="../media/media1.wav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36.png"/><Relationship Id="rId5" Type="http://schemas.microsoft.com/office/2007/relationships/media" Target="../media/media3.wav"/><Relationship Id="rId15" Type="http://schemas.microsoft.com/office/2007/relationships/hdphoto" Target="../media/hdphoto1.wdp"/><Relationship Id="rId23" Type="http://schemas.microsoft.com/office/2007/relationships/hdphoto" Target="../media/hdphoto15.wdp"/><Relationship Id="rId10" Type="http://schemas.openxmlformats.org/officeDocument/2006/relationships/image" Target="../media/image35.png"/><Relationship Id="rId19" Type="http://schemas.microsoft.com/office/2007/relationships/hdphoto" Target="../media/hdphoto13.wdp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2.png"/><Relationship Id="rId2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4938" y="1302449"/>
            <a:ext cx="6408712" cy="1102519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9600" b="1" i="1" dirty="0">
                <a:ln w="34925" cmpd="sng">
                  <a:solidFill>
                    <a:srgbClr val="00B0F0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ЭМОЦИИ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0" y="2674863"/>
            <a:ext cx="4248473" cy="59320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4400" b="1" dirty="0" smtClean="0">
                <a:ln w="158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ОТВРАЩЕНИЕ</a:t>
            </a:r>
            <a:endParaRPr lang="ru-RU" sz="4400" b="1" dirty="0"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131166"/>
            <a:ext cx="1343792" cy="496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2250" y="486753"/>
            <a:ext cx="659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Муниципальное бюджетное дошкольное образовательное учреждение г. </a:t>
            </a:r>
            <a:r>
              <a:rPr lang="ru-RU" sz="1400" dirty="0">
                <a:solidFill>
                  <a:srgbClr val="FF0000"/>
                </a:solidFill>
              </a:rPr>
              <a:t>И</a:t>
            </a:r>
            <a:r>
              <a:rPr lang="ru-RU" sz="1400" dirty="0" smtClean="0">
                <a:solidFill>
                  <a:srgbClr val="FF0000"/>
                </a:solidFill>
              </a:rPr>
              <a:t>ркутска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детский сад № 97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3435846"/>
            <a:ext cx="2473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FF0000"/>
                </a:solidFill>
              </a:rPr>
              <a:t>автор -  педагог-психолог</a:t>
            </a:r>
          </a:p>
          <a:p>
            <a:pPr algn="r"/>
            <a:r>
              <a:rPr lang="ru-RU" sz="1400" dirty="0" err="1" smtClean="0">
                <a:solidFill>
                  <a:srgbClr val="FF0000"/>
                </a:solidFill>
              </a:rPr>
              <a:t>Душина</a:t>
            </a:r>
            <a:r>
              <a:rPr lang="ru-RU" sz="1400" dirty="0" smtClean="0">
                <a:solidFill>
                  <a:srgbClr val="FF0000"/>
                </a:solidFill>
              </a:rPr>
              <a:t> Елена Владимировна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591" y="164763"/>
            <a:ext cx="6216512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Какие природные явления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неприятны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19" y="1115530"/>
            <a:ext cx="5294075" cy="1627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84" y="2705273"/>
            <a:ext cx="2297941" cy="2096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26" y="966916"/>
            <a:ext cx="1636782" cy="1924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11" r="100000">
                        <a14:foregroundMark x1="53444" y1="82727" x2="65444" y2="90455"/>
                        <a14:foregroundMark x1="88778" y1="70455" x2="97444" y2="67955"/>
                        <a14:foregroundMark x1="85444" y1="31136" x2="93667" y2="31818"/>
                        <a14:foregroundMark x1="13111" y1="77273" x2="22556" y2="76591"/>
                        <a14:foregroundMark x1="1000" y1="45000" x2="4778" y2="4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069141"/>
            <a:ext cx="3168352" cy="1548971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849" r="99321">
                        <a14:foregroundMark x1="28014" y1="25220" x2="43973" y2="20459"/>
                        <a14:foregroundMark x1="27674" y1="29630" x2="46010" y2="24868"/>
                        <a14:foregroundMark x1="57385" y1="22046" x2="75042" y2="25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02" y="224134"/>
            <a:ext cx="979692" cy="9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6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20">
                        <a14:foregroundMark x1="51799" y1="31719" x2="34053" y2="50363"/>
                        <a14:foregroundMark x1="63789" y1="37772" x2="66187" y2="50363"/>
                        <a14:foregroundMark x1="94724" y1="63680" x2="76978" y2="84504"/>
                        <a14:foregroundMark x1="70983" y1="86441" x2="43645" y2="92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3628" y="677862"/>
            <a:ext cx="1728192" cy="1713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15" y="1274749"/>
            <a:ext cx="1496792" cy="14967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296" r="98817">
                        <a14:foregroundMark x1="52959" y1="32479" x2="30178" y2="16453"/>
                        <a14:foregroundMark x1="43491" y1="82906" x2="40533" y2="90171"/>
                        <a14:foregroundMark x1="24556" y1="82265" x2="19231" y2="8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8960" y="3554101"/>
            <a:ext cx="1405635" cy="14056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334" y="123478"/>
            <a:ext cx="6842001" cy="4320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Какие неприятные предметы надо выбросить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71" b="95652" l="5667" r="95889">
                        <a14:foregroundMark x1="43556" y1="50895" x2="57444" y2="49616"/>
                        <a14:foregroundMark x1="51111" y1="70588" x2="61222" y2="57289"/>
                        <a14:foregroundMark x1="38444" y1="56010" x2="42889" y2="69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31590"/>
            <a:ext cx="3372786" cy="3372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5" y="3065624"/>
            <a:ext cx="1359704" cy="13618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680" y="2494407"/>
            <a:ext cx="1255044" cy="1735344"/>
          </a:xfrm>
          <a:prstGeom prst="rect">
            <a:avLst/>
          </a:prstGeom>
        </p:spPr>
      </p:pic>
      <p:pic>
        <p:nvPicPr>
          <p:cNvPr id="11" name="Рисунок 1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849" r="99321">
                        <a14:foregroundMark x1="28014" y1="25220" x2="43973" y2="20459"/>
                        <a14:foregroundMark x1="27674" y1="29630" x2="46010" y2="24868"/>
                        <a14:foregroundMark x1="57385" y1="22046" x2="75042" y2="25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02" y="224134"/>
            <a:ext cx="979692" cy="9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67119E-6 L 0.29531 0.187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93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18939E-6 L 0.19097 -0.156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-78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69587E-6 L -0.25712 0.148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74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98973"/>
            <a:ext cx="5400600" cy="7820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Какие неприятные продукты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надо убрать с блюда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6" y="1538847"/>
            <a:ext cx="7301478" cy="3272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76" l="6728" r="94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87" y="1419622"/>
            <a:ext cx="2304256" cy="18722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960" y="1368556"/>
            <a:ext cx="1058191" cy="1564366"/>
          </a:xfrm>
          <a:prstGeom prst="rect">
            <a:avLst/>
          </a:prstGeom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49" r="99321">
                        <a14:foregroundMark x1="28014" y1="25220" x2="43973" y2="20459"/>
                        <a14:foregroundMark x1="27674" y1="29630" x2="46010" y2="24868"/>
                        <a14:foregroundMark x1="57385" y1="22046" x2="75042" y2="25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12" y="186817"/>
            <a:ext cx="979692" cy="9074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3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57406"/>
            <a:ext cx="1978350" cy="1442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53" b="98235" l="16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95" y="2932922"/>
            <a:ext cx="2880320" cy="14035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34" b="99408" l="0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4502" y="1726049"/>
            <a:ext cx="1674756" cy="151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4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29" y="1735394"/>
            <a:ext cx="2865933" cy="27735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536" y="339502"/>
            <a:ext cx="8039237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МОЛОДЕЦ! Ты выполнил все задания! Нажми на меня и я уйду!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474314"/>
            <a:ext cx="1343792" cy="496461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981">
                        <a14:foregroundMark x1="28523" y1="27690" x2="45501" y2="23633"/>
                        <a14:foregroundMark x1="57216" y1="23280" x2="74703" y2="29101"/>
                        <a14:foregroundMark x1="29711" y1="32628" x2="37691" y2="28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44" y="1685010"/>
            <a:ext cx="3312368" cy="318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" y="0"/>
            <a:ext cx="9067067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1659" y="1419622"/>
            <a:ext cx="612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Автор – педагог-психолог  </a:t>
            </a:r>
            <a:r>
              <a:rPr lang="ru-RU" sz="2800" b="1" dirty="0" err="1" smtClean="0">
                <a:solidFill>
                  <a:srgbClr val="FF0000"/>
                </a:solidFill>
              </a:rPr>
              <a:t>Душина</a:t>
            </a:r>
            <a:r>
              <a:rPr lang="ru-RU" sz="2800" b="1" dirty="0" smtClean="0">
                <a:solidFill>
                  <a:srgbClr val="FF0000"/>
                </a:solidFill>
              </a:rPr>
              <a:t> Елена Владимировна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МБДОУ детский сад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№ 97 г. Иркутска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2021 г.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Привет, я эмоция. Я – отвращение,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нажми на меня.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49" r="99321">
                        <a14:foregroundMark x1="28014" y1="25220" x2="43973" y2="20459"/>
                        <a14:foregroundMark x1="27674" y1="29630" x2="46010" y2="24868"/>
                        <a14:foregroundMark x1="57385" y1="22046" x2="75042" y2="25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91630"/>
            <a:ext cx="3471369" cy="32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4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картинки и рассказывай: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«Людям не нравится, когда…»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52" y="1079438"/>
            <a:ext cx="1099888" cy="1752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44886"/>
            <a:ext cx="1581915" cy="16220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0952" y="3516739"/>
            <a:ext cx="1731472" cy="1168404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528" y="4647039"/>
            <a:ext cx="1343792" cy="496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51" y="1137289"/>
            <a:ext cx="1783553" cy="1527264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849" r="99321">
                        <a14:foregroundMark x1="28014" y1="25220" x2="43973" y2="20459"/>
                        <a14:foregroundMark x1="27674" y1="29630" x2="46010" y2="24868"/>
                        <a14:foregroundMark x1="57385" y1="22046" x2="75042" y2="25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20" y="224134"/>
            <a:ext cx="843774" cy="781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521" y="3544799"/>
            <a:ext cx="1444071" cy="1444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792" y="3213013"/>
            <a:ext cx="1448272" cy="17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1392" y="123478"/>
            <a:ext cx="5898491" cy="47323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Найди картинку, где нет отвращения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41" y="1321672"/>
            <a:ext cx="2016224" cy="3107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05" y="1321672"/>
            <a:ext cx="2630344" cy="27026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9" y="605807"/>
            <a:ext cx="2899185" cy="2056006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528" y="4647039"/>
            <a:ext cx="1343792" cy="496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6" y="2875578"/>
            <a:ext cx="2992838" cy="2064026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849" r="99321">
                        <a14:foregroundMark x1="28014" y1="25220" x2="43973" y2="20459"/>
                        <a14:foregroundMark x1="27674" y1="29630" x2="46010" y2="24868"/>
                        <a14:foregroundMark x1="57385" y1="22046" x2="75042" y2="25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24133"/>
            <a:ext cx="1023082" cy="94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1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23478"/>
            <a:ext cx="5184575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Кто   испытывает   отвращение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6667" y="1008599"/>
            <a:ext cx="1547034" cy="1768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431" y="2958130"/>
            <a:ext cx="1613269" cy="1905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32364"/>
            <a:ext cx="2127399" cy="1833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958130"/>
            <a:ext cx="2304256" cy="1742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96631"/>
            <a:ext cx="1065981" cy="1603687"/>
          </a:xfrm>
          <a:prstGeom prst="rect">
            <a:avLst/>
          </a:prstGeom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528" y="4647039"/>
            <a:ext cx="1343792" cy="496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05" y="1000021"/>
            <a:ext cx="1108864" cy="1765775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849" r="99321">
                        <a14:foregroundMark x1="28014" y1="25220" x2="43973" y2="20459"/>
                        <a14:foregroundMark x1="27674" y1="29630" x2="46010" y2="24868"/>
                        <a14:foregroundMark x1="57385" y1="22046" x2="75042" y2="25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02" y="224134"/>
            <a:ext cx="979692" cy="9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0689" y="86433"/>
            <a:ext cx="4554629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Расставь детей на лесенке </a:t>
            </a: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по мере неприятия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sp>
        <p:nvSpPr>
          <p:cNvPr id="3" name="Блок-схема: процесс 2"/>
          <p:cNvSpPr/>
          <p:nvPr/>
        </p:nvSpPr>
        <p:spPr>
          <a:xfrm>
            <a:off x="5436096" y="3867895"/>
            <a:ext cx="1656184" cy="1099290"/>
          </a:xfrm>
          <a:prstGeom prst="flowChartProcess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3779912" y="4201715"/>
            <a:ext cx="1656184" cy="760894"/>
          </a:xfrm>
          <a:prstGeom prst="flowChartProcess">
            <a:avLst/>
          </a:prstGeom>
          <a:solidFill>
            <a:srgbClr val="666633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процесс 6"/>
          <p:cNvSpPr/>
          <p:nvPr/>
        </p:nvSpPr>
        <p:spPr>
          <a:xfrm flipV="1">
            <a:off x="2123728" y="4563029"/>
            <a:ext cx="1656184" cy="399580"/>
          </a:xfrm>
          <a:prstGeom prst="flowChartProcess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4566" y1="7210" x2="66667" y2="11755"/>
                        <a14:foregroundMark x1="47784" y1="16144" x2="49904" y2="21473"/>
                        <a14:foregroundMark x1="31021" y1="16928" x2="28131" y2="20376"/>
                        <a14:foregroundMark x1="42582" y1="36677" x2="37572" y2="44671"/>
                        <a14:foregroundMark x1="21580" y1="33856" x2="12139" y2="38871"/>
                        <a14:foregroundMark x1="5588" y1="31505" x2="5588" y2="39342"/>
                        <a14:foregroundMark x1="73218" y1="51254" x2="49904" y2="51254"/>
                        <a14:foregroundMark x1="68786" y1="71160" x2="38343" y2="77273"/>
                        <a14:foregroundMark x1="62235" y1="85423" x2="62235" y2="90125"/>
                        <a14:foregroundMark x1="22929" y1="87304" x2="19268" y2="92320"/>
                        <a14:foregroundMark x1="70328" y1="89655" x2="56455" y2="97022"/>
                        <a14:foregroundMark x1="28131" y1="91693" x2="10597" y2="97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85" y="796051"/>
            <a:ext cx="1413062" cy="26524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2" b="100000" l="0" r="98754">
                        <a14:foregroundMark x1="46729" y1="34515" x2="50467" y2="44684"/>
                        <a14:foregroundMark x1="27414" y1="39137" x2="28037" y2="44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4021" y="923452"/>
            <a:ext cx="1333983" cy="24427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7669" y="923452"/>
            <a:ext cx="1354275" cy="2455433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849" r="99321">
                        <a14:foregroundMark x1="28014" y1="25220" x2="43973" y2="20459"/>
                        <a14:foregroundMark x1="27674" y1="29630" x2="46010" y2="24868"/>
                        <a14:foregroundMark x1="57385" y1="22046" x2="75042" y2="25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02" y="224134"/>
            <a:ext cx="979692" cy="9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32099E-6 L 0.28785 0.18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92" y="92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92474E-6 L -0.08837 0.250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23457E-7 L 0.08507 0.109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54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Собери  </a:t>
            </a:r>
            <a:r>
              <a:rPr lang="ru-RU" sz="2800" b="1" dirty="0" smtClean="0">
                <a:solidFill>
                  <a:srgbClr val="C00000"/>
                </a:solidFill>
              </a:rPr>
              <a:t>недовольного  </a:t>
            </a:r>
            <a:r>
              <a:rPr lang="ru-RU" sz="2800" b="1" dirty="0" smtClean="0">
                <a:solidFill>
                  <a:srgbClr val="C00000"/>
                </a:solidFill>
              </a:rPr>
              <a:t>человечка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98" b="89749" l="7246" r="92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7" t="7324" r="7356" b="12721"/>
          <a:stretch/>
        </p:blipFill>
        <p:spPr>
          <a:xfrm>
            <a:off x="3059832" y="627532"/>
            <a:ext cx="3630727" cy="39354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65" y="3464032"/>
            <a:ext cx="2022034" cy="71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2" y="1122651"/>
            <a:ext cx="2101112" cy="781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5" y="2306980"/>
            <a:ext cx="2053440" cy="739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146521" y="3240268"/>
            <a:ext cx="1007523" cy="391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62" y="2477614"/>
            <a:ext cx="1053456" cy="3981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"/>
          <a:stretch/>
        </p:blipFill>
        <p:spPr>
          <a:xfrm>
            <a:off x="7023216" y="1663414"/>
            <a:ext cx="1156748" cy="481207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849" r="99321">
                        <a14:foregroundMark x1="28014" y1="25220" x2="43973" y2="20459"/>
                        <a14:foregroundMark x1="27674" y1="29630" x2="46010" y2="24868"/>
                        <a14:foregroundMark x1="57385" y1="22046" x2="75042" y2="25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02" y="224134"/>
            <a:ext cx="979692" cy="9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6.47748E-7 L -0.29809 0.2594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129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3646E-6 L 0.34132 -0.1727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86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274"/>
            <a:ext cx="7920880" cy="91029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Какие цвета подойдут, чтобы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раскрасить домик для отвращения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646395"/>
            <a:ext cx="2592288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151620" y="1278243"/>
            <a:ext cx="2808312" cy="136815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3213830"/>
            <a:ext cx="1296144" cy="10081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7-конечная звезда 7"/>
          <p:cNvSpPr/>
          <p:nvPr/>
        </p:nvSpPr>
        <p:spPr>
          <a:xfrm>
            <a:off x="4572000" y="1410461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7-конечная звезда 8"/>
          <p:cNvSpPr/>
          <p:nvPr/>
        </p:nvSpPr>
        <p:spPr>
          <a:xfrm>
            <a:off x="6228184" y="1977138"/>
            <a:ext cx="923697" cy="847704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1" name="7-конечная звезда 10"/>
          <p:cNvSpPr/>
          <p:nvPr/>
        </p:nvSpPr>
        <p:spPr>
          <a:xfrm>
            <a:off x="6228184" y="3507442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2" name="7-конечная звезда 11"/>
          <p:cNvSpPr/>
          <p:nvPr/>
        </p:nvSpPr>
        <p:spPr>
          <a:xfrm>
            <a:off x="4860032" y="391807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3" name="7-конечная звезда 12"/>
          <p:cNvSpPr/>
          <p:nvPr/>
        </p:nvSpPr>
        <p:spPr>
          <a:xfrm>
            <a:off x="5040852" y="266486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FFF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4" name="Рисунок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59632" y="2660324"/>
            <a:ext cx="2592288" cy="223224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C00FF"/>
              </a:solidFill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1151620" y="1278243"/>
            <a:ext cx="2808312" cy="1368152"/>
          </a:xfrm>
          <a:prstGeom prst="triangle">
            <a:avLst/>
          </a:prstGeom>
          <a:solidFill>
            <a:schemeClr val="bg2">
              <a:lumMod val="50000"/>
            </a:schemeClr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7-конечная звезда 9"/>
          <p:cNvSpPr/>
          <p:nvPr/>
        </p:nvSpPr>
        <p:spPr>
          <a:xfrm>
            <a:off x="7263893" y="271007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79712" y="3213830"/>
            <a:ext cx="1296144" cy="10081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Объект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849" r="99321">
                        <a14:foregroundMark x1="28014" y1="25220" x2="43973" y2="20459"/>
                        <a14:foregroundMark x1="27674" y1="29630" x2="46010" y2="24868"/>
                        <a14:foregroundMark x1="57385" y1="22046" x2="75042" y2="25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02" y="224134"/>
            <a:ext cx="979692" cy="9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6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весело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79962" y="2677848"/>
            <a:ext cx="448816" cy="448816"/>
          </a:xfrm>
          <a:prstGeom prst="rect">
            <a:avLst/>
          </a:prstGeom>
        </p:spPr>
      </p:pic>
      <p:pic>
        <p:nvPicPr>
          <p:cNvPr id="10" name="strashnye-zvuki-party-har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1789467"/>
            <a:ext cx="376808" cy="376808"/>
          </a:xfrm>
          <a:prstGeom prst="rect">
            <a:avLst/>
          </a:prstGeom>
        </p:spPr>
      </p:pic>
      <p:pic>
        <p:nvPicPr>
          <p:cNvPr id="9" name="пианино0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51441" y="2526490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980" y="149920"/>
            <a:ext cx="8686800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инструменты и слушай музыку.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Какая музыка неприятная, покажет колокольчик.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50" b="93750" l="15081" r="77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12921" r="22815" b="5337"/>
          <a:stretch/>
        </p:blipFill>
        <p:spPr>
          <a:xfrm flipH="1">
            <a:off x="4080733" y="3996260"/>
            <a:ext cx="676460" cy="786054"/>
          </a:xfrm>
          <a:prstGeom prst="rect">
            <a:avLst/>
          </a:prstGeom>
        </p:spPr>
      </p:pic>
      <p:pic>
        <p:nvPicPr>
          <p:cNvPr id="5" name="Рисунок 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94" b="89908" l="9709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04">
            <a:off x="5560462" y="1806082"/>
            <a:ext cx="2887814" cy="20373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935" b="90109" l="4783" r="94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5" t="6811" r="6944" b="16227"/>
          <a:stretch/>
        </p:blipFill>
        <p:spPr>
          <a:xfrm>
            <a:off x="3216022" y="1070332"/>
            <a:ext cx="2405882" cy="2097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16524" r="84979">
                        <a14:foregroundMark x1="55150" y1="45276" x2="55150" y2="45276"/>
                        <a14:foregroundMark x1="59442" y1="42126" x2="59442" y2="42126"/>
                        <a14:foregroundMark x1="59442" y1="40157" x2="59442" y2="40157"/>
                        <a14:foregroundMark x1="61159" y1="40157" x2="61159" y2="40157"/>
                        <a14:foregroundMark x1="62232" y1="39370" x2="62232" y2="39370"/>
                        <a14:foregroundMark x1="64378" y1="36220" x2="64378" y2="36220"/>
                        <a14:foregroundMark x1="65451" y1="33465" x2="65451" y2="33465"/>
                        <a14:foregroundMark x1="65451" y1="33465" x2="65451" y2="33465"/>
                        <a14:foregroundMark x1="68026" y1="29528" x2="68026" y2="29528"/>
                        <a14:foregroundMark x1="70386" y1="27559" x2="70386" y2="27559"/>
                        <a14:foregroundMark x1="37339" y1="60630" x2="37339" y2="60630"/>
                        <a14:foregroundMark x1="40987" y1="60630" x2="40987" y2="60630"/>
                        <a14:foregroundMark x1="43133" y1="58661" x2="43133" y2="58661"/>
                        <a14:foregroundMark x1="43777" y1="56693" x2="43777" y2="56693"/>
                        <a14:foregroundMark x1="44421" y1="55906" x2="44421" y2="55906"/>
                        <a14:foregroundMark x1="47639" y1="52756" x2="47639" y2="52756"/>
                        <a14:foregroundMark x1="48069" y1="51969" x2="48069" y2="51969"/>
                        <a14:foregroundMark x1="49142" y1="48031" x2="49142" y2="48031"/>
                        <a14:foregroundMark x1="44850" y1="50000" x2="44850" y2="50000"/>
                        <a14:foregroundMark x1="74678" y1="28346" x2="74678" y2="28346"/>
                        <a14:foregroundMark x1="65880" y1="36220" x2="65880" y2="36220"/>
                        <a14:foregroundMark x1="61159" y1="37402" x2="61159" y2="37402"/>
                        <a14:foregroundMark x1="52361" y1="39370" x2="51931" y2="42126"/>
                        <a14:foregroundMark x1="48712" y1="46850" x2="48712" y2="46850"/>
                        <a14:foregroundMark x1="49785" y1="50000" x2="49785" y2="50000"/>
                        <a14:foregroundMark x1="43777" y1="52756" x2="43777" y2="52756"/>
                        <a14:foregroundMark x1="40558" y1="52756" x2="40558" y2="52756"/>
                        <a14:foregroundMark x1="38412" y1="55906" x2="38412" y2="55906"/>
                        <a14:foregroundMark x1="35193" y1="61811" x2="35193" y2="61811"/>
                        <a14:foregroundMark x1="69099" y1="36220" x2="69099" y2="36220"/>
                        <a14:foregroundMark x1="70386" y1="32283" x2="70386" y2="32283"/>
                        <a14:foregroundMark x1="63305" y1="38189" x2="63305" y2="38189"/>
                        <a14:foregroundMark x1="59442" y1="44094" x2="59442" y2="44094"/>
                        <a14:foregroundMark x1="56223" y1="48031" x2="56223" y2="48031"/>
                        <a14:foregroundMark x1="51288" y1="48819" x2="51288" y2="48819"/>
                        <a14:foregroundMark x1="49785" y1="50787" x2="49785" y2="50787"/>
                        <a14:foregroundMark x1="46996" y1="52756" x2="46996" y2="52756"/>
                        <a14:foregroundMark x1="44850" y1="54724" x2="44850" y2="54724"/>
                        <a14:foregroundMark x1="42060" y1="58661" x2="42060" y2="58661"/>
                        <a14:foregroundMark x1="39914" y1="61811" x2="39914" y2="61811"/>
                        <a14:foregroundMark x1="38841" y1="62598" x2="38841" y2="6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8" r="17357"/>
          <a:stretch/>
        </p:blipFill>
        <p:spPr>
          <a:xfrm>
            <a:off x="877242" y="1922697"/>
            <a:ext cx="2157998" cy="1817185"/>
          </a:xfrm>
          <a:prstGeom prst="rect">
            <a:avLst/>
          </a:prstGeom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849" r="99321">
                        <a14:foregroundMark x1="28014" y1="25220" x2="43973" y2="20459"/>
                        <a14:foregroundMark x1="27674" y1="29630" x2="46010" y2="24868"/>
                        <a14:foregroundMark x1="57385" y1="22046" x2="75042" y2="25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04" y="1070332"/>
            <a:ext cx="847114" cy="78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0.03716 -0.245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122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7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2083</TotalTime>
  <Words>105</Words>
  <Application>Microsoft Office PowerPoint</Application>
  <PresentationFormat>Экран (16:9)</PresentationFormat>
  <Paragraphs>23</Paragraphs>
  <Slides>14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Aharoni</vt:lpstr>
      <vt:lpstr>Arial</vt:lpstr>
      <vt:lpstr>Calibri</vt:lpstr>
      <vt:lpstr>Comic Sans MS</vt:lpstr>
      <vt:lpstr>Тема Office</vt:lpstr>
      <vt:lpstr>ЭМОЦИИ</vt:lpstr>
      <vt:lpstr>Привет, я эмоция. Я – отвращение,  нажми на меня.</vt:lpstr>
      <vt:lpstr>Нажимай на картинки и рассказывай:  «Людям не нравится, когда…»</vt:lpstr>
      <vt:lpstr>Найди картинку, где нет отвращения</vt:lpstr>
      <vt:lpstr>Кто   испытывает   отвращение</vt:lpstr>
      <vt:lpstr>Расставь детей на лесенке  по мере неприятия</vt:lpstr>
      <vt:lpstr>Собери  недовольного  человечка</vt:lpstr>
      <vt:lpstr>Какие цвета подойдут, чтобы  раскрасить домик для отвращения</vt:lpstr>
      <vt:lpstr>Нажимай на инструменты и слушай музыку.  Какая музыка неприятная, покажет колокольчик.</vt:lpstr>
      <vt:lpstr>Какие природные явления  неприятны</vt:lpstr>
      <vt:lpstr>Какие неприятные предметы надо выбросить</vt:lpstr>
      <vt:lpstr>Какие неприятные продукты  надо убрать с блюда</vt:lpstr>
      <vt:lpstr>МОЛОДЕЦ! Ты выполнил все задания! Нажми на меня и я уйду!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светлана</cp:lastModifiedBy>
  <cp:revision>164</cp:revision>
  <dcterms:created xsi:type="dcterms:W3CDTF">2021-02-15T02:43:09Z</dcterms:created>
  <dcterms:modified xsi:type="dcterms:W3CDTF">2022-03-21T10:27:40Z</dcterms:modified>
</cp:coreProperties>
</file>