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5" r:id="rId4"/>
    <p:sldId id="270" r:id="rId5"/>
    <p:sldId id="276" r:id="rId6"/>
    <p:sldId id="264" r:id="rId7"/>
    <p:sldId id="271" r:id="rId8"/>
    <p:sldId id="266" r:id="rId9"/>
    <p:sldId id="267" r:id="rId10"/>
    <p:sldId id="268" r:id="rId11"/>
    <p:sldId id="269" r:id="rId12"/>
    <p:sldId id="272" r:id="rId13"/>
    <p:sldId id="273" r:id="rId14"/>
  </p:sldIdLst>
  <p:sldSz cx="9144000" cy="5143500" type="screen16x9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C72CE"/>
    <a:srgbClr val="FFFF5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91" d="100"/>
          <a:sy n="91" d="100"/>
        </p:scale>
        <p:origin x="78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7.png"/><Relationship Id="rId18" Type="http://schemas.openxmlformats.org/officeDocument/2006/relationships/image" Target="../media/image48.png"/><Relationship Id="rId3" Type="http://schemas.microsoft.com/office/2007/relationships/media" Target="../media/media3.wav"/><Relationship Id="rId21" Type="http://schemas.microsoft.com/office/2007/relationships/hdphoto" Target="../media/hdphoto21.wdp"/><Relationship Id="rId7" Type="http://schemas.openxmlformats.org/officeDocument/2006/relationships/slideLayout" Target="../slideLayouts/slideLayout2.xml"/><Relationship Id="rId12" Type="http://schemas.microsoft.com/office/2007/relationships/hdphoto" Target="../media/hdphoto18.wdp"/><Relationship Id="rId17" Type="http://schemas.microsoft.com/office/2007/relationships/hdphoto" Target="../media/hdphoto1.wdp"/><Relationship Id="rId2" Type="http://schemas.openxmlformats.org/officeDocument/2006/relationships/audio" Target="../media/media2.wav"/><Relationship Id="rId16" Type="http://schemas.openxmlformats.org/officeDocument/2006/relationships/image" Target="../media/image2.png"/><Relationship Id="rId20" Type="http://schemas.openxmlformats.org/officeDocument/2006/relationships/image" Target="../media/image49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46.png"/><Relationship Id="rId5" Type="http://schemas.microsoft.com/office/2007/relationships/media" Target="../media/media4.wav"/><Relationship Id="rId15" Type="http://schemas.openxmlformats.org/officeDocument/2006/relationships/slide" Target="slide11.xml"/><Relationship Id="rId23" Type="http://schemas.microsoft.com/office/2007/relationships/hdphoto" Target="../media/hdphoto22.wdp"/><Relationship Id="rId10" Type="http://schemas.openxmlformats.org/officeDocument/2006/relationships/image" Target="../media/image45.png"/><Relationship Id="rId19" Type="http://schemas.microsoft.com/office/2007/relationships/hdphoto" Target="../media/hdphoto20.wdp"/><Relationship Id="rId4" Type="http://schemas.openxmlformats.org/officeDocument/2006/relationships/audio" Target="../media/media3.wav"/><Relationship Id="rId9" Type="http://schemas.openxmlformats.org/officeDocument/2006/relationships/image" Target="../media/image3.png"/><Relationship Id="rId14" Type="http://schemas.microsoft.com/office/2007/relationships/hdphoto" Target="../media/hdphoto19.wdp"/><Relationship Id="rId22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6.wdp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2.png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25.wdp"/><Relationship Id="rId5" Type="http://schemas.microsoft.com/office/2007/relationships/hdphoto" Target="../media/hdphoto23.wdp"/><Relationship Id="rId15" Type="http://schemas.microsoft.com/office/2007/relationships/hdphoto" Target="../media/hdphoto27.wdp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microsoft.com/office/2007/relationships/hdphoto" Target="../media/hdphoto24.wdp"/><Relationship Id="rId1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12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2.png"/><Relationship Id="rId5" Type="http://schemas.openxmlformats.org/officeDocument/2006/relationships/image" Target="../media/image8.jpeg"/><Relationship Id="rId10" Type="http://schemas.openxmlformats.org/officeDocument/2006/relationships/slide" Target="slide4.xml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12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6.jpeg"/><Relationship Id="rId5" Type="http://schemas.openxmlformats.org/officeDocument/2006/relationships/image" Target="../media/image14.png"/><Relationship Id="rId10" Type="http://schemas.openxmlformats.org/officeDocument/2006/relationships/image" Target="../media/image15.jpe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.png"/><Relationship Id="rId3" Type="http://schemas.openxmlformats.org/officeDocument/2006/relationships/audio" Target="../media/audio3.wav"/><Relationship Id="rId7" Type="http://schemas.openxmlformats.org/officeDocument/2006/relationships/image" Target="../media/image19.jp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3.jpg"/><Relationship Id="rId5" Type="http://schemas.openxmlformats.org/officeDocument/2006/relationships/image" Target="../media/image7.png"/><Relationship Id="rId15" Type="http://schemas.openxmlformats.org/officeDocument/2006/relationships/image" Target="../media/image24.jpg"/><Relationship Id="rId10" Type="http://schemas.openxmlformats.org/officeDocument/2006/relationships/image" Target="../media/image22.jpg"/><Relationship Id="rId4" Type="http://schemas.openxmlformats.org/officeDocument/2006/relationships/image" Target="../media/image3.png"/><Relationship Id="rId9" Type="http://schemas.openxmlformats.org/officeDocument/2006/relationships/image" Target="../media/image21.jp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18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microsoft.com/office/2007/relationships/hdphoto" Target="../media/hdphoto8.wdp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5" Type="http://schemas.openxmlformats.org/officeDocument/2006/relationships/image" Target="../media/image29.png"/><Relationship Id="rId10" Type="http://schemas.microsoft.com/office/2007/relationships/hdphoto" Target="../media/hdphoto7.wdp"/><Relationship Id="rId19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34.png"/><Relationship Id="rId5" Type="http://schemas.microsoft.com/office/2007/relationships/hdphoto" Target="../media/hdphoto13.wdp"/><Relationship Id="rId10" Type="http://schemas.microsoft.com/office/2007/relationships/hdphoto" Target="../media/hdphoto14.wdp"/><Relationship Id="rId4" Type="http://schemas.openxmlformats.org/officeDocument/2006/relationships/image" Target="../media/image32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12" Type="http://schemas.openxmlformats.org/officeDocument/2006/relationships/image" Target="../media/image39.png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38.png"/><Relationship Id="rId5" Type="http://schemas.microsoft.com/office/2007/relationships/hdphoto" Target="../media/hdphoto15.wdp"/><Relationship Id="rId15" Type="http://schemas.openxmlformats.org/officeDocument/2006/relationships/image" Target="../media/image42.png"/><Relationship Id="rId10" Type="http://schemas.microsoft.com/office/2007/relationships/hdphoto" Target="../media/hdphoto16.wdp"/><Relationship Id="rId4" Type="http://schemas.openxmlformats.org/officeDocument/2006/relationships/image" Target="../media/image36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microsoft.com/office/2007/relationships/hdphoto" Target="../media/hdphoto17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4938" y="1302449"/>
            <a:ext cx="6408712" cy="110251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ru-RU" sz="9600" b="1" i="1" dirty="0">
                <a:ln w="34925" cmpd="sng">
                  <a:solidFill>
                    <a:srgbClr val="00B0F0"/>
                  </a:solidFill>
                </a:ln>
                <a:solidFill>
                  <a:srgbClr val="C00000"/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ЭМОЦИИ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99791" y="2674863"/>
            <a:ext cx="3744416" cy="593204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n w="15875">
                  <a:solidFill>
                    <a:srgbClr val="C00000"/>
                  </a:solidFill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РАДОСТЬ</a:t>
            </a:r>
            <a:endParaRPr lang="ru-RU" sz="4400" b="1" dirty="0">
              <a:ln w="15875">
                <a:solidFill>
                  <a:srgbClr val="C00000"/>
                </a:solidFill>
              </a:ln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131166"/>
            <a:ext cx="1343792" cy="496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2250" y="486753"/>
            <a:ext cx="6599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г. </a:t>
            </a:r>
            <a:r>
              <a:rPr lang="ru-RU" sz="1400" dirty="0">
                <a:solidFill>
                  <a:srgbClr val="FF0000"/>
                </a:solidFill>
              </a:rPr>
              <a:t>И</a:t>
            </a:r>
            <a:r>
              <a:rPr lang="ru-RU" sz="1400" dirty="0" smtClean="0">
                <a:solidFill>
                  <a:srgbClr val="FF0000"/>
                </a:solidFill>
              </a:rPr>
              <a:t>ркутска </a:t>
            </a:r>
          </a:p>
          <a:p>
            <a:pPr algn="ctr"/>
            <a:r>
              <a:rPr lang="ru-RU" sz="1400" dirty="0" smtClean="0">
                <a:solidFill>
                  <a:srgbClr val="FF0000"/>
                </a:solidFill>
              </a:rPr>
              <a:t>детский сад № 97 </a:t>
            </a: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3435846"/>
            <a:ext cx="2473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 smtClean="0">
                <a:solidFill>
                  <a:srgbClr val="FF0000"/>
                </a:solidFill>
              </a:rPr>
              <a:t>автор -  педагог-психолог</a:t>
            </a:r>
          </a:p>
          <a:p>
            <a:pPr algn="r"/>
            <a:r>
              <a:rPr lang="ru-RU" sz="1400" dirty="0" err="1" smtClean="0">
                <a:solidFill>
                  <a:srgbClr val="FF0000"/>
                </a:solidFill>
              </a:rPr>
              <a:t>Душина</a:t>
            </a:r>
            <a:r>
              <a:rPr lang="ru-RU" sz="1400" dirty="0" smtClean="0">
                <a:solidFill>
                  <a:srgbClr val="FF0000"/>
                </a:solidFill>
              </a:rPr>
              <a:t> Елена Владимировна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11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барабан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8050" y="1962150"/>
            <a:ext cx="304800" cy="304800"/>
          </a:xfrm>
          <a:prstGeom prst="rect">
            <a:avLst/>
          </a:prstGeom>
        </p:spPr>
      </p:pic>
      <p:pic>
        <p:nvPicPr>
          <p:cNvPr id="15" name="мелодия из оп. Орфей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73937" y="1419622"/>
            <a:ext cx="261180" cy="261180"/>
          </a:xfrm>
          <a:prstGeom prst="rect">
            <a:avLst/>
          </a:prstGeom>
        </p:spPr>
      </p:pic>
      <p:pic>
        <p:nvPicPr>
          <p:cNvPr id="14" name="восточ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9704" y="1995686"/>
            <a:ext cx="384613" cy="3846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980" y="149920"/>
            <a:ext cx="86868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инструменты и слушай музыку.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Какая музыка радостная, покажет колокольчик.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987639"/>
            <a:ext cx="740736" cy="71686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750" b="93750" l="15081" r="772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12921" r="22815" b="5337"/>
          <a:stretch/>
        </p:blipFill>
        <p:spPr>
          <a:xfrm flipH="1">
            <a:off x="4146528" y="4025205"/>
            <a:ext cx="676460" cy="786054"/>
          </a:xfrm>
          <a:prstGeom prst="rect">
            <a:avLst/>
          </a:prstGeom>
        </p:spPr>
      </p:pic>
      <p:pic>
        <p:nvPicPr>
          <p:cNvPr id="5" name="Рисунок 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46" b="83945" l="9709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07" t="4362" r="10205" b="16470"/>
          <a:stretch/>
        </p:blipFill>
        <p:spPr>
          <a:xfrm>
            <a:off x="903907" y="1171281"/>
            <a:ext cx="2127905" cy="1480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179" b="89306" l="5096" r="94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" t="4198" r="7970" b="13184"/>
          <a:stretch/>
        </p:blipFill>
        <p:spPr>
          <a:xfrm>
            <a:off x="5961572" y="944872"/>
            <a:ext cx="1664415" cy="1746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353" b="100000" l="9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3680">
            <a:off x="3516840" y="1384031"/>
            <a:ext cx="1935837" cy="105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817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8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6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0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17284E-7 L 0.25365 -0.260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74" y="-1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334" y="123478"/>
            <a:ext cx="6842001" cy="7200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Положи на тарелку то, чей вкус вызовет радость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960" y="411510"/>
            <a:ext cx="818464" cy="7920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058721"/>
            <a:ext cx="3982980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124" y="1952333"/>
            <a:ext cx="1086973" cy="17281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09" b="96522" l="1522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93" r="12577"/>
          <a:stretch/>
        </p:blipFill>
        <p:spPr>
          <a:xfrm>
            <a:off x="6576235" y="2359774"/>
            <a:ext cx="1800200" cy="1286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48" y="3273854"/>
            <a:ext cx="1657573" cy="13798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54524" l="3511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11" b="47632"/>
          <a:stretch/>
        </p:blipFill>
        <p:spPr>
          <a:xfrm rot="7141809">
            <a:off x="5302030" y="3156067"/>
            <a:ext cx="1545210" cy="1199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57" b="90000" l="3370" r="961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0" t="11720" r="5758" b="15810"/>
          <a:stretch/>
        </p:blipFill>
        <p:spPr>
          <a:xfrm>
            <a:off x="1777429" y="3273854"/>
            <a:ext cx="1397286" cy="1140431"/>
          </a:xfrm>
          <a:prstGeom prst="rect">
            <a:avLst/>
          </a:prstGeom>
        </p:spPr>
      </p:pic>
      <p:pic>
        <p:nvPicPr>
          <p:cNvPr id="11" name="Рисунок 1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8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09068E-6 L 0.17622 -0.2294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-114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7353E-6 L -0.02257 -0.4241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" y="-212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2474E-6 L -0.2467 -0.2094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44" y="-104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мех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488" y="446247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МОЛОДЕЦ! Ты выполнил все задания! Теперь мы друзья!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474314"/>
            <a:ext cx="1343792" cy="49646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04" y="1707654"/>
            <a:ext cx="3312368" cy="320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6" y="0"/>
            <a:ext cx="9067067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1659" y="1419622"/>
            <a:ext cx="6120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Автор – педагог-психолог  </a:t>
            </a:r>
            <a:r>
              <a:rPr lang="ru-RU" sz="2800" b="1" dirty="0" err="1" smtClean="0">
                <a:solidFill>
                  <a:srgbClr val="FF0000"/>
                </a:solidFill>
              </a:rPr>
              <a:t>Душина</a:t>
            </a:r>
            <a:r>
              <a:rPr lang="ru-RU" sz="2800" b="1" dirty="0" smtClean="0">
                <a:solidFill>
                  <a:srgbClr val="FF0000"/>
                </a:solidFill>
              </a:rPr>
              <a:t> Елена Владимировна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МБДОУ детский сад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№ 97 г. Иркутска</a:t>
            </a:r>
          </a:p>
          <a:p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2021 г.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мех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Привет, я эмоция. Я – радость нажми на меня.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491630"/>
            <a:ext cx="3312368" cy="320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4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картинки и рассказывай: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«Дети бывают радостные, когда…»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84" y="148152"/>
            <a:ext cx="590973" cy="57192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0" r="16540"/>
          <a:stretch/>
        </p:blipFill>
        <p:spPr>
          <a:xfrm flipH="1">
            <a:off x="1133674" y="1095701"/>
            <a:ext cx="846037" cy="13258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81" y="3264760"/>
            <a:ext cx="1224783" cy="12247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0" r="10628"/>
          <a:stretch/>
        </p:blipFill>
        <p:spPr>
          <a:xfrm>
            <a:off x="3419602" y="3244729"/>
            <a:ext cx="1542925" cy="1316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1"/>
          <a:stretch/>
        </p:blipFill>
        <p:spPr>
          <a:xfrm>
            <a:off x="1133674" y="3264760"/>
            <a:ext cx="1146630" cy="12247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049" y="1118076"/>
            <a:ext cx="812478" cy="1303518"/>
          </a:xfrm>
          <a:prstGeom prst="rect">
            <a:avLst/>
          </a:prstGeom>
        </p:spPr>
      </p:pic>
      <p:pic>
        <p:nvPicPr>
          <p:cNvPr id="10" name="Рисунок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9" y="1197559"/>
            <a:ext cx="1296143" cy="130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84556"/>
            <a:ext cx="6216512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Найди картинки, где есть радость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17198"/>
            <a:ext cx="600042" cy="580705"/>
          </a:xfrm>
        </p:spPr>
      </p:pic>
      <p:pic>
        <p:nvPicPr>
          <p:cNvPr id="5" name="Рисунок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r="-1"/>
          <a:stretch/>
        </p:blipFill>
        <p:spPr>
          <a:xfrm>
            <a:off x="4860032" y="804636"/>
            <a:ext cx="2520280" cy="21732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6"/>
          <a:stretch/>
        </p:blipFill>
        <p:spPr>
          <a:xfrm>
            <a:off x="863894" y="3013498"/>
            <a:ext cx="2483970" cy="20191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/>
          <a:stretch/>
        </p:blipFill>
        <p:spPr>
          <a:xfrm>
            <a:off x="1691680" y="790352"/>
            <a:ext cx="2598334" cy="21301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21" y="3043986"/>
            <a:ext cx="2502958" cy="201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6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72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2411" y="123478"/>
            <a:ext cx="3878602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Найди  веселые  лица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984" y="148152"/>
            <a:ext cx="590973" cy="57192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584" y="1131589"/>
            <a:ext cx="1484827" cy="16693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940" y="3119491"/>
            <a:ext cx="1354712" cy="1600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3091069"/>
            <a:ext cx="1320595" cy="1614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1086977"/>
            <a:ext cx="1384031" cy="16563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46" y="1086977"/>
            <a:ext cx="1420500" cy="1656380"/>
          </a:xfrm>
          <a:prstGeom prst="rect">
            <a:avLst/>
          </a:prstGeom>
        </p:spPr>
      </p:pic>
      <p:pic>
        <p:nvPicPr>
          <p:cNvPr id="10" name="Рисунок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0528" y="4647039"/>
            <a:ext cx="1343792" cy="4964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8" y="3119491"/>
            <a:ext cx="1414244" cy="168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051" y="123478"/>
            <a:ext cx="6696744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Нажимай на конфетки.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Кто из животных их съест, а кто нет?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82" y="195486"/>
            <a:ext cx="639074" cy="618479"/>
          </a:xfr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748" y="4622005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82284"/>
            <a:ext cx="1375019" cy="17916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782" b="92437" l="1439" r="928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8" t="4921" r="5053" b="9470"/>
          <a:stretch/>
        </p:blipFill>
        <p:spPr>
          <a:xfrm>
            <a:off x="5436985" y="3121926"/>
            <a:ext cx="1931541" cy="16907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71" b="981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4" b="5016"/>
          <a:stretch/>
        </p:blipFill>
        <p:spPr>
          <a:xfrm flipH="1">
            <a:off x="3380755" y="1534027"/>
            <a:ext cx="1963965" cy="17363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51" b="100000" l="9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298445"/>
            <a:ext cx="1705190" cy="15509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83"/>
          <a:stretch/>
        </p:blipFill>
        <p:spPr>
          <a:xfrm flipH="1">
            <a:off x="827584" y="3051329"/>
            <a:ext cx="1654125" cy="17599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4119091" y="2992556"/>
            <a:ext cx="583587" cy="7503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5052927" y="4135581"/>
            <a:ext cx="583587" cy="7503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6368438" y="2243181"/>
            <a:ext cx="583587" cy="75032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1955432" y="2173299"/>
            <a:ext cx="583587" cy="7503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60499">
            <a:off x="2405925" y="4003312"/>
            <a:ext cx="583587" cy="7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77483E-6 L -0.09219 -0.1773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88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89636E-7 L 0.09653 -0.142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6" y="-7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23478"/>
            <a:ext cx="86868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Расставь детей на лесенке от веселого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до самого радостного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3" y="771550"/>
            <a:ext cx="744058" cy="720080"/>
          </a:xfr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3" name="Блок-схема: процесс 2"/>
          <p:cNvSpPr/>
          <p:nvPr/>
        </p:nvSpPr>
        <p:spPr>
          <a:xfrm>
            <a:off x="5436096" y="3867895"/>
            <a:ext cx="1656184" cy="1099290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3779912" y="4227934"/>
            <a:ext cx="1656184" cy="760894"/>
          </a:xfrm>
          <a:prstGeom prst="flowChartProcess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роцесс 6"/>
          <p:cNvSpPr/>
          <p:nvPr/>
        </p:nvSpPr>
        <p:spPr>
          <a:xfrm flipV="1">
            <a:off x="2123728" y="4563029"/>
            <a:ext cx="1656184" cy="399580"/>
          </a:xfrm>
          <a:prstGeom prst="flowChartProcess">
            <a:avLst/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5" b="98467" l="18058" r="77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95" t="3131" r="27649"/>
          <a:stretch/>
        </p:blipFill>
        <p:spPr>
          <a:xfrm>
            <a:off x="906310" y="863094"/>
            <a:ext cx="1310210" cy="26356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6" t="5688" r="30899" b="4798"/>
          <a:stretch/>
        </p:blipFill>
        <p:spPr>
          <a:xfrm>
            <a:off x="2699792" y="953141"/>
            <a:ext cx="1212351" cy="24555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r="18780"/>
          <a:stretch/>
        </p:blipFill>
        <p:spPr>
          <a:xfrm>
            <a:off x="4499991" y="924640"/>
            <a:ext cx="1439361" cy="242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5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46144E-6 L 0.5026 0.089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22" y="44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0987E-6 L -0.03472 0.243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121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63418E-6 L -0.05503 0.182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9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7200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Собери веселого человечка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95486"/>
            <a:ext cx="669653" cy="648072"/>
          </a:xfrm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98" b="89749" l="7246" r="92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7324" r="7356" b="12721"/>
          <a:stretch/>
        </p:blipFill>
        <p:spPr>
          <a:xfrm>
            <a:off x="3059832" y="627532"/>
            <a:ext cx="3630727" cy="3935495"/>
          </a:xfrm>
          <a:prstGeom prst="rect">
            <a:avLst/>
          </a:prstGeom>
        </p:spPr>
      </p:pic>
      <p:pic>
        <p:nvPicPr>
          <p:cNvPr id="1026" name="Picture 2" descr="C:\Users\Елена\Desktop\Эмоции\Безымянный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14" y="1131590"/>
            <a:ext cx="2022034" cy="77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75" y="3435846"/>
            <a:ext cx="2101112" cy="781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5" y="2306980"/>
            <a:ext cx="2053440" cy="7394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0"/>
          <a:stretch/>
        </p:blipFill>
        <p:spPr>
          <a:xfrm>
            <a:off x="7069365" y="3240268"/>
            <a:ext cx="1161835" cy="3911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9"/>
          <a:stretch/>
        </p:blipFill>
        <p:spPr>
          <a:xfrm>
            <a:off x="7069399" y="2472198"/>
            <a:ext cx="1178383" cy="4089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"/>
          <a:stretch/>
        </p:blipFill>
        <p:spPr>
          <a:xfrm>
            <a:off x="7023216" y="1663414"/>
            <a:ext cx="1156748" cy="48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6.47748E-7 L 0.33958 0.0496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2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95805E-7 L -0.29722 0.1119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61" y="5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0274"/>
            <a:ext cx="7920880" cy="910291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Какие цвета подойдут,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чтобы раскрасить домик для радости?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47" y="413110"/>
            <a:ext cx="893941" cy="865133"/>
          </a:xfrm>
        </p:spPr>
      </p:pic>
      <p:sp>
        <p:nvSpPr>
          <p:cNvPr id="3" name="Прямоугольник 2"/>
          <p:cNvSpPr/>
          <p:nvPr/>
        </p:nvSpPr>
        <p:spPr>
          <a:xfrm>
            <a:off x="1259632" y="2646395"/>
            <a:ext cx="2592288" cy="223224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7-конечная звезда 7"/>
          <p:cNvSpPr/>
          <p:nvPr/>
        </p:nvSpPr>
        <p:spPr>
          <a:xfrm>
            <a:off x="4572000" y="1410461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9" name="7-конечная звезда 8"/>
          <p:cNvSpPr/>
          <p:nvPr/>
        </p:nvSpPr>
        <p:spPr>
          <a:xfrm>
            <a:off x="6228184" y="1977138"/>
            <a:ext cx="923697" cy="847704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accent3">
              <a:lumMod val="75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1" name="7-конечная звезда 10"/>
          <p:cNvSpPr/>
          <p:nvPr/>
        </p:nvSpPr>
        <p:spPr>
          <a:xfrm>
            <a:off x="6228184" y="3507442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2" name="7-конечная звезда 11"/>
          <p:cNvSpPr/>
          <p:nvPr/>
        </p:nvSpPr>
        <p:spPr>
          <a:xfrm>
            <a:off x="4860032" y="3918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sp>
        <p:nvSpPr>
          <p:cNvPr id="13" name="7-конечная звезда 12"/>
          <p:cNvSpPr/>
          <p:nvPr/>
        </p:nvSpPr>
        <p:spPr>
          <a:xfrm>
            <a:off x="5040852" y="266486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chemeClr val="bg2">
              <a:lumMod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00"/>
              </a:solidFill>
            </a:endParaRPr>
          </a:p>
        </p:txBody>
      </p:sp>
      <p:pic>
        <p:nvPicPr>
          <p:cNvPr id="14" name="Рисунок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6296" y="4563029"/>
            <a:ext cx="1343792" cy="49646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259632" y="2660324"/>
            <a:ext cx="2592288" cy="2232248"/>
          </a:xfrm>
          <a:prstGeom prst="rect">
            <a:avLst/>
          </a:prstGeom>
          <a:solidFill>
            <a:srgbClr val="FFFF00"/>
          </a:solidFill>
          <a:ln w="31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Равнобедренный треугольник 16"/>
          <p:cNvSpPr/>
          <p:nvPr/>
        </p:nvSpPr>
        <p:spPr>
          <a:xfrm>
            <a:off x="1151620" y="1278243"/>
            <a:ext cx="2808312" cy="1368152"/>
          </a:xfrm>
          <a:prstGeom prst="triangle">
            <a:avLst/>
          </a:prstGeom>
          <a:solidFill>
            <a:srgbClr val="FFC000"/>
          </a:solidFill>
          <a:ln w="31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7-конечная звезда 9"/>
          <p:cNvSpPr/>
          <p:nvPr/>
        </p:nvSpPr>
        <p:spPr>
          <a:xfrm>
            <a:off x="7296519" y="2710079"/>
            <a:ext cx="893941" cy="797363"/>
          </a:xfrm>
          <a:prstGeom prst="star7">
            <a:avLst>
              <a:gd name="adj" fmla="val 35395"/>
              <a:gd name="hf" fmla="val 102572"/>
              <a:gd name="vf" fmla="val 105210"/>
            </a:avLst>
          </a:prstGeom>
          <a:solidFill>
            <a:srgbClr val="FC72CE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C8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712" y="3213830"/>
            <a:ext cx="1296144" cy="1008112"/>
          </a:xfrm>
          <a:prstGeom prst="rect">
            <a:avLst/>
          </a:prstGeom>
          <a:solidFill>
            <a:srgbClr val="FC72CE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9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108</Words>
  <Application>Microsoft Office PowerPoint</Application>
  <PresentationFormat>Экран (16:9)</PresentationFormat>
  <Paragraphs>22</Paragraphs>
  <Slides>13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Aharoni</vt:lpstr>
      <vt:lpstr>Arial</vt:lpstr>
      <vt:lpstr>Calibri</vt:lpstr>
      <vt:lpstr>Comic Sans MS</vt:lpstr>
      <vt:lpstr>Тема Office</vt:lpstr>
      <vt:lpstr>ЭМОЦИИ</vt:lpstr>
      <vt:lpstr>Привет, я эмоция. Я – радость нажми на меня.</vt:lpstr>
      <vt:lpstr>Нажимай на картинки и рассказывай:  «Дети бывают радостные, когда…»</vt:lpstr>
      <vt:lpstr>Найди картинки, где есть радость</vt:lpstr>
      <vt:lpstr>Найди  веселые  лица</vt:lpstr>
      <vt:lpstr>Нажимай на конфетки.  Кто из животных их съест, а кто нет?</vt:lpstr>
      <vt:lpstr>Расставь детей на лесенке от веселого  до самого радостного </vt:lpstr>
      <vt:lpstr>Собери веселого человечка</vt:lpstr>
      <vt:lpstr>Какие цвета подойдут,  чтобы раскрасить домик для радости?</vt:lpstr>
      <vt:lpstr>Нажимай на инструменты и слушай музыку.  Какая музыка радостная, покажет колокольчик.</vt:lpstr>
      <vt:lpstr>Положи на тарелку то, чей вкус вызовет радость </vt:lpstr>
      <vt:lpstr>МОЛОДЕЦ! Ты выполнил все задания! Теперь мы друзья!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светлана</cp:lastModifiedBy>
  <cp:revision>82</cp:revision>
  <dcterms:created xsi:type="dcterms:W3CDTF">2021-02-15T02:43:09Z</dcterms:created>
  <dcterms:modified xsi:type="dcterms:W3CDTF">2022-02-03T09:14:06Z</dcterms:modified>
</cp:coreProperties>
</file>