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media/media1.wav" ContentType="audio/x-wav"/>
  <Override PartName="/ppt/media/media2.wav" ContentType="audio/x-wav"/>
  <Override PartName="/ppt/media/media3.wav" ContentType="audio/x-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3" r:id="rId3"/>
    <p:sldId id="275" r:id="rId4"/>
    <p:sldId id="276" r:id="rId5"/>
    <p:sldId id="270" r:id="rId6"/>
    <p:sldId id="264" r:id="rId7"/>
    <p:sldId id="271" r:id="rId8"/>
    <p:sldId id="266" r:id="rId9"/>
    <p:sldId id="267" r:id="rId10"/>
    <p:sldId id="268" r:id="rId11"/>
    <p:sldId id="269" r:id="rId12"/>
    <p:sldId id="278" r:id="rId13"/>
    <p:sldId id="277" r:id="rId14"/>
    <p:sldId id="272" r:id="rId15"/>
    <p:sldId id="273" r:id="rId16"/>
  </p:sldIdLst>
  <p:sldSz cx="9144000" cy="5143500" type="screen16x9"/>
  <p:notesSz cx="9144000" cy="6858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660066"/>
    <a:srgbClr val="FFFF5B"/>
    <a:srgbClr val="33CC33"/>
    <a:srgbClr val="FFFF66"/>
    <a:srgbClr val="FC72CE"/>
    <a:srgbClr val="FF7C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4" autoAdjust="0"/>
    <p:restoredTop sz="94662" autoAdjust="0"/>
  </p:normalViewPr>
  <p:slideViewPr>
    <p:cSldViewPr>
      <p:cViewPr varScale="1">
        <p:scale>
          <a:sx n="91" d="100"/>
          <a:sy n="91" d="100"/>
        </p:scale>
        <p:origin x="780" y="84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16.03.2022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16.03.2022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16.03.2022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16.03.2022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image" Target="../media/image48.png"/><Relationship Id="rId18" Type="http://schemas.openxmlformats.org/officeDocument/2006/relationships/image" Target="../media/image49.png"/><Relationship Id="rId3" Type="http://schemas.microsoft.com/office/2007/relationships/media" Target="../media/media2.wav"/><Relationship Id="rId21" Type="http://schemas.microsoft.com/office/2007/relationships/hdphoto" Target="../media/hdphoto23.wdp"/><Relationship Id="rId7" Type="http://schemas.openxmlformats.org/officeDocument/2006/relationships/slideLayout" Target="../slideLayouts/slideLayout2.xml"/><Relationship Id="rId12" Type="http://schemas.microsoft.com/office/2007/relationships/hdphoto" Target="../media/hdphoto20.wdp"/><Relationship Id="rId17" Type="http://schemas.microsoft.com/office/2007/relationships/hdphoto" Target="../media/hdphoto1.wdp"/><Relationship Id="rId2" Type="http://schemas.openxmlformats.org/officeDocument/2006/relationships/audio" Target="../media/media1.wav"/><Relationship Id="rId16" Type="http://schemas.openxmlformats.org/officeDocument/2006/relationships/image" Target="../media/image2.png"/><Relationship Id="rId20" Type="http://schemas.openxmlformats.org/officeDocument/2006/relationships/image" Target="../media/image50.png"/><Relationship Id="rId1" Type="http://schemas.microsoft.com/office/2007/relationships/media" Target="../media/media1.wav"/><Relationship Id="rId6" Type="http://schemas.openxmlformats.org/officeDocument/2006/relationships/audio" Target="../media/media3.wav"/><Relationship Id="rId11" Type="http://schemas.openxmlformats.org/officeDocument/2006/relationships/image" Target="../media/image47.png"/><Relationship Id="rId5" Type="http://schemas.microsoft.com/office/2007/relationships/media" Target="../media/media3.wav"/><Relationship Id="rId15" Type="http://schemas.openxmlformats.org/officeDocument/2006/relationships/slide" Target="slide11.xml"/><Relationship Id="rId23" Type="http://schemas.microsoft.com/office/2007/relationships/hdphoto" Target="../media/hdphoto24.wdp"/><Relationship Id="rId10" Type="http://schemas.openxmlformats.org/officeDocument/2006/relationships/image" Target="../media/image46.png"/><Relationship Id="rId19" Type="http://schemas.microsoft.com/office/2007/relationships/hdphoto" Target="../media/hdphoto22.wdp"/><Relationship Id="rId4" Type="http://schemas.openxmlformats.org/officeDocument/2006/relationships/audio" Target="../media/media2.wav"/><Relationship Id="rId9" Type="http://schemas.openxmlformats.org/officeDocument/2006/relationships/image" Target="../media/image3.png"/><Relationship Id="rId14" Type="http://schemas.microsoft.com/office/2007/relationships/hdphoto" Target="../media/hdphoto21.wdp"/><Relationship Id="rId22" Type="http://schemas.openxmlformats.org/officeDocument/2006/relationships/image" Target="../media/image5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microsoft.com/office/2007/relationships/hdphoto" Target="../media/hdphoto29.wdp"/><Relationship Id="rId18" Type="http://schemas.microsoft.com/office/2007/relationships/hdphoto" Target="../media/hdphoto1.wdp"/><Relationship Id="rId3" Type="http://schemas.openxmlformats.org/officeDocument/2006/relationships/image" Target="../media/image3.png"/><Relationship Id="rId21" Type="http://schemas.microsoft.com/office/2007/relationships/hdphoto" Target="../media/hdphoto31.wdp"/><Relationship Id="rId7" Type="http://schemas.microsoft.com/office/2007/relationships/hdphoto" Target="../media/hdphoto26.wdp"/><Relationship Id="rId12" Type="http://schemas.openxmlformats.org/officeDocument/2006/relationships/image" Target="../media/image56.png"/><Relationship Id="rId17" Type="http://schemas.openxmlformats.org/officeDocument/2006/relationships/image" Target="../media/image2.png"/><Relationship Id="rId2" Type="http://schemas.openxmlformats.org/officeDocument/2006/relationships/audio" Target="../media/audio1.wav"/><Relationship Id="rId16" Type="http://schemas.openxmlformats.org/officeDocument/2006/relationships/slide" Target="slide12.xml"/><Relationship Id="rId20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11" Type="http://schemas.microsoft.com/office/2007/relationships/hdphoto" Target="../media/hdphoto28.wdp"/><Relationship Id="rId5" Type="http://schemas.microsoft.com/office/2007/relationships/hdphoto" Target="../media/hdphoto25.wdp"/><Relationship Id="rId15" Type="http://schemas.microsoft.com/office/2007/relationships/hdphoto" Target="../media/hdphoto30.wdp"/><Relationship Id="rId10" Type="http://schemas.openxmlformats.org/officeDocument/2006/relationships/image" Target="../media/image55.png"/><Relationship Id="rId19" Type="http://schemas.openxmlformats.org/officeDocument/2006/relationships/image" Target="../media/image58.png"/><Relationship Id="rId4" Type="http://schemas.openxmlformats.org/officeDocument/2006/relationships/image" Target="../media/image52.png"/><Relationship Id="rId9" Type="http://schemas.microsoft.com/office/2007/relationships/hdphoto" Target="../media/hdphoto27.wdp"/><Relationship Id="rId14" Type="http://schemas.openxmlformats.org/officeDocument/2006/relationships/image" Target="../media/image5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slide" Target="slide13.xml"/><Relationship Id="rId18" Type="http://schemas.openxmlformats.org/officeDocument/2006/relationships/image" Target="../media/image66.png"/><Relationship Id="rId3" Type="http://schemas.openxmlformats.org/officeDocument/2006/relationships/image" Target="../media/image3.png"/><Relationship Id="rId21" Type="http://schemas.microsoft.com/office/2007/relationships/hdphoto" Target="../media/hdphoto35.wdp"/><Relationship Id="rId7" Type="http://schemas.microsoft.com/office/2007/relationships/hdphoto" Target="../media/hdphoto24.wdp"/><Relationship Id="rId12" Type="http://schemas.microsoft.com/office/2007/relationships/hdphoto" Target="../media/hdphoto33.wdp"/><Relationship Id="rId17" Type="http://schemas.openxmlformats.org/officeDocument/2006/relationships/image" Target="../media/image65.png"/><Relationship Id="rId2" Type="http://schemas.openxmlformats.org/officeDocument/2006/relationships/audio" Target="../media/audio3.wav"/><Relationship Id="rId16" Type="http://schemas.openxmlformats.org/officeDocument/2006/relationships/image" Target="../media/image64.png"/><Relationship Id="rId20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11" Type="http://schemas.openxmlformats.org/officeDocument/2006/relationships/image" Target="../media/image63.png"/><Relationship Id="rId5" Type="http://schemas.microsoft.com/office/2007/relationships/hdphoto" Target="../media/hdphoto25.wdp"/><Relationship Id="rId15" Type="http://schemas.microsoft.com/office/2007/relationships/hdphoto" Target="../media/hdphoto1.wdp"/><Relationship Id="rId10" Type="http://schemas.openxmlformats.org/officeDocument/2006/relationships/image" Target="../media/image62.png"/><Relationship Id="rId19" Type="http://schemas.microsoft.com/office/2007/relationships/hdphoto" Target="../media/hdphoto34.wdp"/><Relationship Id="rId4" Type="http://schemas.openxmlformats.org/officeDocument/2006/relationships/image" Target="../media/image52.png"/><Relationship Id="rId9" Type="http://schemas.microsoft.com/office/2007/relationships/hdphoto" Target="../media/hdphoto32.wdp"/><Relationship Id="rId1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13" Type="http://schemas.openxmlformats.org/officeDocument/2006/relationships/image" Target="../media/image2.png"/><Relationship Id="rId3" Type="http://schemas.openxmlformats.org/officeDocument/2006/relationships/audio" Target="../media/audio3.wav"/><Relationship Id="rId7" Type="http://schemas.openxmlformats.org/officeDocument/2006/relationships/image" Target="../media/image68.jpeg"/><Relationship Id="rId12" Type="http://schemas.openxmlformats.org/officeDocument/2006/relationships/slide" Target="slide14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microsoft.com/office/2007/relationships/hdphoto" Target="../media/hdphoto25.wdp"/><Relationship Id="rId11" Type="http://schemas.openxmlformats.org/officeDocument/2006/relationships/image" Target="../media/image72.jpeg"/><Relationship Id="rId5" Type="http://schemas.openxmlformats.org/officeDocument/2006/relationships/image" Target="../media/image52.png"/><Relationship Id="rId10" Type="http://schemas.openxmlformats.org/officeDocument/2006/relationships/image" Target="../media/image71.png"/><Relationship Id="rId4" Type="http://schemas.openxmlformats.org/officeDocument/2006/relationships/image" Target="../media/image3.png"/><Relationship Id="rId9" Type="http://schemas.openxmlformats.org/officeDocument/2006/relationships/image" Target="../media/image70.jpeg"/><Relationship Id="rId1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15.xml"/><Relationship Id="rId7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4.png"/><Relationship Id="rId4" Type="http://schemas.openxmlformats.org/officeDocument/2006/relationships/slide" Target="slide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13" Type="http://schemas.openxmlformats.org/officeDocument/2006/relationships/image" Target="../media/image12.png"/><Relationship Id="rId3" Type="http://schemas.openxmlformats.org/officeDocument/2006/relationships/image" Target="../media/image6.png"/><Relationship Id="rId7" Type="http://schemas.openxmlformats.org/officeDocument/2006/relationships/image" Target="../media/image9.jpeg"/><Relationship Id="rId12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11" Type="http://schemas.openxmlformats.org/officeDocument/2006/relationships/image" Target="../media/image2.png"/><Relationship Id="rId5" Type="http://schemas.openxmlformats.org/officeDocument/2006/relationships/image" Target="../media/image7.jpeg"/><Relationship Id="rId10" Type="http://schemas.openxmlformats.org/officeDocument/2006/relationships/slide" Target="slide4.xml"/><Relationship Id="rId4" Type="http://schemas.microsoft.com/office/2007/relationships/hdphoto" Target="../media/hdphoto4.wdp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13" Type="http://schemas.openxmlformats.org/officeDocument/2006/relationships/image" Target="../media/image2.png"/><Relationship Id="rId3" Type="http://schemas.openxmlformats.org/officeDocument/2006/relationships/audio" Target="../media/audio2.wav"/><Relationship Id="rId7" Type="http://schemas.openxmlformats.org/officeDocument/2006/relationships/image" Target="../media/image13.jpg"/><Relationship Id="rId12" Type="http://schemas.openxmlformats.org/officeDocument/2006/relationships/slide" Target="slide5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11" Type="http://schemas.openxmlformats.org/officeDocument/2006/relationships/image" Target="../media/image17.jpg"/><Relationship Id="rId5" Type="http://schemas.openxmlformats.org/officeDocument/2006/relationships/image" Target="../media/image6.png"/><Relationship Id="rId15" Type="http://schemas.openxmlformats.org/officeDocument/2006/relationships/image" Target="../media/image18.jpg"/><Relationship Id="rId10" Type="http://schemas.openxmlformats.org/officeDocument/2006/relationships/image" Target="../media/image16.png"/><Relationship Id="rId4" Type="http://schemas.openxmlformats.org/officeDocument/2006/relationships/image" Target="../media/image3.png"/><Relationship Id="rId9" Type="http://schemas.openxmlformats.org/officeDocument/2006/relationships/image" Target="../media/image15.png"/><Relationship Id="rId1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23.png"/><Relationship Id="rId3" Type="http://schemas.openxmlformats.org/officeDocument/2006/relationships/audio" Target="../media/audio3.wav"/><Relationship Id="rId7" Type="http://schemas.openxmlformats.org/officeDocument/2006/relationships/slide" Target="slide6.xml"/><Relationship Id="rId12" Type="http://schemas.openxmlformats.org/officeDocument/2006/relationships/image" Target="../media/image2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11" Type="http://schemas.openxmlformats.org/officeDocument/2006/relationships/image" Target="../media/image21.jpeg"/><Relationship Id="rId5" Type="http://schemas.openxmlformats.org/officeDocument/2006/relationships/image" Target="../media/image19.png"/><Relationship Id="rId10" Type="http://schemas.openxmlformats.org/officeDocument/2006/relationships/image" Target="../media/image20.jpeg"/><Relationship Id="rId4" Type="http://schemas.openxmlformats.org/officeDocument/2006/relationships/image" Target="../media/image3.png"/><Relationship Id="rId9" Type="http://schemas.microsoft.com/office/2007/relationships/hdphoto" Target="../media/hdphoto1.wdp"/><Relationship Id="rId14" Type="http://schemas.openxmlformats.org/officeDocument/2006/relationships/image" Target="../media/image24.jpe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28.png"/><Relationship Id="rId18" Type="http://schemas.microsoft.com/office/2007/relationships/hdphoto" Target="../media/hdphoto11.wdp"/><Relationship Id="rId3" Type="http://schemas.openxmlformats.org/officeDocument/2006/relationships/image" Target="../media/image3.png"/><Relationship Id="rId7" Type="http://schemas.openxmlformats.org/officeDocument/2006/relationships/image" Target="../media/image2.png"/><Relationship Id="rId12" Type="http://schemas.microsoft.com/office/2007/relationships/hdphoto" Target="../media/hdphoto8.wdp"/><Relationship Id="rId17" Type="http://schemas.openxmlformats.org/officeDocument/2006/relationships/image" Target="../media/image30.png"/><Relationship Id="rId2" Type="http://schemas.openxmlformats.org/officeDocument/2006/relationships/audio" Target="../media/audio1.wav"/><Relationship Id="rId16" Type="http://schemas.microsoft.com/office/2007/relationships/hdphoto" Target="../media/hdphoto10.wdp"/><Relationship Id="rId20" Type="http://schemas.microsoft.com/office/2007/relationships/hdphoto" Target="../media/hdphoto12.wdp"/><Relationship Id="rId1" Type="http://schemas.openxmlformats.org/officeDocument/2006/relationships/slideLayout" Target="../slideLayouts/slideLayout2.xml"/><Relationship Id="rId6" Type="http://schemas.openxmlformats.org/officeDocument/2006/relationships/slide" Target="slide7.xml"/><Relationship Id="rId11" Type="http://schemas.openxmlformats.org/officeDocument/2006/relationships/image" Target="../media/image27.png"/><Relationship Id="rId5" Type="http://schemas.microsoft.com/office/2007/relationships/hdphoto" Target="../media/hdphoto6.wdp"/><Relationship Id="rId15" Type="http://schemas.openxmlformats.org/officeDocument/2006/relationships/image" Target="../media/image29.png"/><Relationship Id="rId10" Type="http://schemas.microsoft.com/office/2007/relationships/hdphoto" Target="../media/hdphoto7.wdp"/><Relationship Id="rId19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26.png"/><Relationship Id="rId14" Type="http://schemas.microsoft.com/office/2007/relationships/hdphoto" Target="../media/hdphoto9.wdp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4.wdp"/><Relationship Id="rId13" Type="http://schemas.microsoft.com/office/2007/relationships/hdphoto" Target="../media/hdphoto15.wdp"/><Relationship Id="rId3" Type="http://schemas.openxmlformats.org/officeDocument/2006/relationships/audio" Target="../media/audio1.wav"/><Relationship Id="rId7" Type="http://schemas.openxmlformats.org/officeDocument/2006/relationships/image" Target="../media/image33.png"/><Relationship Id="rId12" Type="http://schemas.openxmlformats.org/officeDocument/2006/relationships/image" Target="../media/image34.png"/><Relationship Id="rId2" Type="http://schemas.openxmlformats.org/officeDocument/2006/relationships/audio" Target="../media/audio3.wav"/><Relationship Id="rId16" Type="http://schemas.microsoft.com/office/2007/relationships/hdphoto" Target="../media/hdphoto16.wdp"/><Relationship Id="rId1" Type="http://schemas.openxmlformats.org/officeDocument/2006/relationships/slideLayout" Target="../slideLayouts/slideLayout2.xml"/><Relationship Id="rId6" Type="http://schemas.microsoft.com/office/2007/relationships/hdphoto" Target="../media/hdphoto13.wdp"/><Relationship Id="rId11" Type="http://schemas.microsoft.com/office/2007/relationships/hdphoto" Target="../media/hdphoto1.wdp"/><Relationship Id="rId5" Type="http://schemas.openxmlformats.org/officeDocument/2006/relationships/image" Target="../media/image32.png"/><Relationship Id="rId15" Type="http://schemas.openxmlformats.org/officeDocument/2006/relationships/image" Target="../media/image36.png"/><Relationship Id="rId10" Type="http://schemas.openxmlformats.org/officeDocument/2006/relationships/image" Target="../media/image2.png"/><Relationship Id="rId4" Type="http://schemas.openxmlformats.org/officeDocument/2006/relationships/image" Target="../media/image3.png"/><Relationship Id="rId9" Type="http://schemas.openxmlformats.org/officeDocument/2006/relationships/slide" Target="slide8.xml"/><Relationship Id="rId14" Type="http://schemas.openxmlformats.org/officeDocument/2006/relationships/image" Target="../media/image35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41.png"/><Relationship Id="rId3" Type="http://schemas.openxmlformats.org/officeDocument/2006/relationships/image" Target="../media/image3.png"/><Relationship Id="rId7" Type="http://schemas.openxmlformats.org/officeDocument/2006/relationships/image" Target="../media/image2.png"/><Relationship Id="rId12" Type="http://schemas.openxmlformats.org/officeDocument/2006/relationships/image" Target="../media/image40.png"/><Relationship Id="rId2" Type="http://schemas.openxmlformats.org/officeDocument/2006/relationships/audio" Target="../media/audio1.wav"/><Relationship Id="rId16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slide" Target="slide9.xml"/><Relationship Id="rId11" Type="http://schemas.openxmlformats.org/officeDocument/2006/relationships/image" Target="../media/image39.png"/><Relationship Id="rId5" Type="http://schemas.microsoft.com/office/2007/relationships/hdphoto" Target="../media/hdphoto17.wdp"/><Relationship Id="rId15" Type="http://schemas.openxmlformats.org/officeDocument/2006/relationships/image" Target="../media/image43.png"/><Relationship Id="rId10" Type="http://schemas.microsoft.com/office/2007/relationships/hdphoto" Target="../media/hdphoto18.wdp"/><Relationship Id="rId4" Type="http://schemas.openxmlformats.org/officeDocument/2006/relationships/image" Target="../media/image37.png"/><Relationship Id="rId9" Type="http://schemas.openxmlformats.org/officeDocument/2006/relationships/image" Target="../media/image38.png"/><Relationship Id="rId14" Type="http://schemas.openxmlformats.org/officeDocument/2006/relationships/image" Target="../media/image42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3.png"/><Relationship Id="rId7" Type="http://schemas.openxmlformats.org/officeDocument/2006/relationships/image" Target="../media/image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slide" Target="slide10.xml"/><Relationship Id="rId5" Type="http://schemas.microsoft.com/office/2007/relationships/hdphoto" Target="../media/hdphoto19.wdp"/><Relationship Id="rId4" Type="http://schemas.openxmlformats.org/officeDocument/2006/relationships/image" Target="../media/image4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74938" y="1302449"/>
            <a:ext cx="6408712" cy="1102519"/>
          </a:xfrm>
          <a:noFill/>
          <a:ln>
            <a:noFill/>
          </a:ln>
        </p:spPr>
        <p:txBody>
          <a:bodyPr>
            <a:noAutofit/>
          </a:bodyPr>
          <a:lstStyle/>
          <a:p>
            <a:r>
              <a:rPr lang="ru-RU" sz="9600" b="1" i="1" dirty="0">
                <a:ln w="34925" cmpd="sng">
                  <a:solidFill>
                    <a:srgbClr val="00B0F0"/>
                  </a:solidFill>
                </a:ln>
                <a:solidFill>
                  <a:srgbClr val="C00000"/>
                </a:solidFill>
                <a:latin typeface="Comic Sans MS" panose="030F0702030302020204" pitchFamily="66" charset="0"/>
                <a:cs typeface="Aharoni" panose="02010803020104030203" pitchFamily="2" charset="-79"/>
              </a:rPr>
              <a:t>ЭМОЦИИ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979712" y="2674863"/>
            <a:ext cx="4680520" cy="593204"/>
          </a:xfrm>
        </p:spPr>
        <p:txBody>
          <a:bodyPr>
            <a:noAutofit/>
          </a:bodyPr>
          <a:lstStyle/>
          <a:p>
            <a:r>
              <a:rPr lang="ru-RU" sz="4400" b="1" dirty="0" smtClean="0">
                <a:ln w="15875">
                  <a:solidFill>
                    <a:srgbClr val="002060"/>
                  </a:solidFill>
                </a:ln>
                <a:solidFill>
                  <a:srgbClr val="33CC33"/>
                </a:solidFill>
                <a:latin typeface="Comic Sans MS" panose="030F0702030302020204" pitchFamily="66" charset="0"/>
              </a:rPr>
              <a:t>СПОКОЙСТВИЕ</a:t>
            </a:r>
            <a:endParaRPr lang="ru-RU" sz="4400" b="1" dirty="0">
              <a:ln w="15875">
                <a:solidFill>
                  <a:srgbClr val="002060"/>
                </a:solidFill>
              </a:ln>
              <a:solidFill>
                <a:srgbClr val="33CC33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Рисунок 3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236296" y="4131166"/>
            <a:ext cx="1343792" cy="49646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72250" y="486753"/>
            <a:ext cx="65994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FF0000"/>
                </a:solidFill>
              </a:rPr>
              <a:t>Муниципальное бюджетное дошкольное образовательное учреждение г. </a:t>
            </a:r>
            <a:r>
              <a:rPr lang="ru-RU" sz="1400" dirty="0">
                <a:solidFill>
                  <a:srgbClr val="FF0000"/>
                </a:solidFill>
              </a:rPr>
              <a:t>И</a:t>
            </a:r>
            <a:r>
              <a:rPr lang="ru-RU" sz="1400" dirty="0" smtClean="0">
                <a:solidFill>
                  <a:srgbClr val="FF0000"/>
                </a:solidFill>
              </a:rPr>
              <a:t>ркутска </a:t>
            </a:r>
          </a:p>
          <a:p>
            <a:pPr algn="ctr"/>
            <a:r>
              <a:rPr lang="ru-RU" sz="1400" dirty="0" smtClean="0">
                <a:solidFill>
                  <a:srgbClr val="FF0000"/>
                </a:solidFill>
              </a:rPr>
              <a:t>детский сад № 97 </a:t>
            </a:r>
            <a:endParaRPr lang="ru-RU" sz="1400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868144" y="3435846"/>
            <a:ext cx="24736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sz="1400" dirty="0" smtClean="0">
                <a:solidFill>
                  <a:srgbClr val="FF0000"/>
                </a:solidFill>
              </a:rPr>
              <a:t>автор -  педагог-психолог</a:t>
            </a:r>
          </a:p>
          <a:p>
            <a:pPr algn="r"/>
            <a:r>
              <a:rPr lang="ru-RU" sz="1400" dirty="0" err="1" smtClean="0">
                <a:solidFill>
                  <a:srgbClr val="FF0000"/>
                </a:solidFill>
              </a:rPr>
              <a:t>Душина</a:t>
            </a:r>
            <a:r>
              <a:rPr lang="ru-RU" sz="1400" dirty="0" smtClean="0">
                <a:solidFill>
                  <a:srgbClr val="FF0000"/>
                </a:solidFill>
              </a:rPr>
              <a:t> Елена Владимировна</a:t>
            </a:r>
            <a:endParaRPr lang="ru-RU" sz="1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1119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барабан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804248" y="2757079"/>
            <a:ext cx="304800" cy="304800"/>
          </a:xfrm>
          <a:prstGeom prst="rect">
            <a:avLst/>
          </a:prstGeom>
        </p:spPr>
      </p:pic>
      <p:pic>
        <p:nvPicPr>
          <p:cNvPr id="15" name="мелодия из оп. Орфей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973937" y="1419622"/>
            <a:ext cx="261180" cy="261180"/>
          </a:xfrm>
          <a:prstGeom prst="rect">
            <a:avLst/>
          </a:prstGeom>
        </p:spPr>
      </p:pic>
      <p:pic>
        <p:nvPicPr>
          <p:cNvPr id="14" name="восточ.wav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771357" y="2857092"/>
            <a:ext cx="384613" cy="38461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4980" y="149920"/>
            <a:ext cx="8686800" cy="720080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</a:rPr>
              <a:t>Нажимай на инструменты и слушай музыку. </a:t>
            </a:r>
            <a:br>
              <a:rPr lang="ru-RU" sz="2800" b="1" dirty="0" smtClean="0">
                <a:solidFill>
                  <a:srgbClr val="C00000"/>
                </a:solidFill>
              </a:rPr>
            </a:br>
            <a:r>
              <a:rPr lang="ru-RU" sz="2800" b="1" dirty="0" smtClean="0">
                <a:solidFill>
                  <a:srgbClr val="C00000"/>
                </a:solidFill>
              </a:rPr>
              <a:t>Какая музыка спокойная, покажет колокольчик.</a:t>
            </a:r>
            <a:endParaRPr lang="ru-RU" sz="2800" b="1" dirty="0">
              <a:solidFill>
                <a:srgbClr val="C0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1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52" y="987639"/>
            <a:ext cx="740736" cy="716865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3750" b="93750" l="15081" r="7726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56" t="12921" r="22815" b="5337"/>
          <a:stretch/>
        </p:blipFill>
        <p:spPr>
          <a:xfrm flipH="1">
            <a:off x="4001161" y="3910702"/>
            <a:ext cx="676460" cy="786054"/>
          </a:xfrm>
          <a:prstGeom prst="rect">
            <a:avLst/>
          </a:prstGeom>
        </p:spPr>
      </p:pic>
      <p:pic>
        <p:nvPicPr>
          <p:cNvPr id="5" name="Рисунок 4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236296" y="4563029"/>
            <a:ext cx="1343792" cy="49646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5046" b="83945" l="9709" r="8996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507" t="4362" r="10205" b="16470"/>
          <a:stretch/>
        </p:blipFill>
        <p:spPr>
          <a:xfrm>
            <a:off x="931419" y="1884853"/>
            <a:ext cx="2127905" cy="148028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3179" b="89306" l="5096" r="9426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77" t="4198" r="7970" b="13184"/>
          <a:stretch/>
        </p:blipFill>
        <p:spPr>
          <a:xfrm>
            <a:off x="5831445" y="1802022"/>
            <a:ext cx="1664415" cy="174660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2353" b="100000" l="962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43680">
            <a:off x="3516840" y="1384031"/>
            <a:ext cx="1935837" cy="1054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381784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683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9365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908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21468E-6 L -0.23386 -0.2665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01" y="-133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2092" y="31011"/>
            <a:ext cx="6842001" cy="720080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</a:rPr>
              <a:t>Положи на кресло то, что вызывает спокойствие </a:t>
            </a:r>
            <a:endParaRPr lang="ru-RU" sz="2400" b="1" dirty="0">
              <a:solidFill>
                <a:srgbClr val="C0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1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8960" y="411510"/>
            <a:ext cx="818464" cy="79208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5000" r="948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8260" y="817079"/>
            <a:ext cx="3528392" cy="362858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679" y="839593"/>
            <a:ext cx="1100855" cy="128632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375" b="97813" l="209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03706">
            <a:off x="6000391" y="1069940"/>
            <a:ext cx="1440240" cy="137987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989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V="1">
            <a:off x="1127506" y="3634633"/>
            <a:ext cx="959218" cy="155906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082" y="2354710"/>
            <a:ext cx="1042260" cy="1441130"/>
          </a:xfrm>
          <a:prstGeom prst="rect">
            <a:avLst/>
          </a:prstGeom>
        </p:spPr>
      </p:pic>
      <p:pic>
        <p:nvPicPr>
          <p:cNvPr id="11" name="Рисунок 10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236296" y="4563029"/>
            <a:ext cx="1343792" cy="49646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5893" y="3436458"/>
            <a:ext cx="1141460" cy="106013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93795" l="2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433714" y="2624875"/>
            <a:ext cx="954709" cy="888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8881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3.10919E-6 L -0.26267 -0.12462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142" y="-623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6 -0.03794 L -0.2349 0.05984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424" y="487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3.76928E-6 L 0.19827 0.18353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913" y="916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6.97101E-7 L 0.25 0.14004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700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2092" y="31011"/>
            <a:ext cx="6842001" cy="720080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</a:rPr>
              <a:t>Положи в корзину  то, что мешает спокойствию </a:t>
            </a:r>
            <a:endParaRPr lang="ru-RU" sz="2400" b="1" dirty="0">
              <a:solidFill>
                <a:srgbClr val="C0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1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8960" y="411510"/>
            <a:ext cx="818464" cy="792088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8824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174" y="837979"/>
            <a:ext cx="1992634" cy="108572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6687" l="0" r="9971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0575" y="1069940"/>
            <a:ext cx="1379871" cy="137987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3419871" y="3710119"/>
            <a:ext cx="1833887" cy="132398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167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94" y="2067694"/>
            <a:ext cx="1286015" cy="1384734"/>
          </a:xfrm>
          <a:prstGeom prst="rect">
            <a:avLst/>
          </a:prstGeom>
        </p:spPr>
      </p:pic>
      <p:pic>
        <p:nvPicPr>
          <p:cNvPr id="11" name="Рисунок 10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236296" y="4563029"/>
            <a:ext cx="1343792" cy="49646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2873" y="3187552"/>
            <a:ext cx="2014973" cy="141205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433714" y="2626002"/>
            <a:ext cx="954709" cy="88668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755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92" y="3327197"/>
            <a:ext cx="1752401" cy="168655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0134" y="1052157"/>
            <a:ext cx="3318538" cy="2567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8785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3.10919E-6 L -0.28628 -0.0407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23" y="-203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4.343E-6 L -0.22709 0.186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354" y="928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2.8686E-6 L 0.29809 0.16132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896" y="805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2.19001E-6 L 0.27795 0.02807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889" y="138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152657"/>
            <a:ext cx="7056784" cy="720080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</a:rPr>
              <a:t>Какие  природные явления вызывают спокойствие </a:t>
            </a:r>
            <a:endParaRPr lang="ru-RU" sz="2400" b="1" dirty="0">
              <a:solidFill>
                <a:srgbClr val="C0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1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5432" y="267494"/>
            <a:ext cx="818464" cy="79208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3694" y="2754779"/>
            <a:ext cx="3982980" cy="184750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347864" y="929143"/>
            <a:ext cx="1368152" cy="157694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416" y="872737"/>
            <a:ext cx="1633352" cy="163335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416" y="2715524"/>
            <a:ext cx="1921384" cy="196942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959141"/>
            <a:ext cx="1584176" cy="1621800"/>
          </a:xfrm>
          <a:prstGeom prst="rect">
            <a:avLst/>
          </a:prstGeom>
        </p:spPr>
      </p:pic>
      <p:pic>
        <p:nvPicPr>
          <p:cNvPr id="11" name="Рисунок 10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236296" y="4563029"/>
            <a:ext cx="1343792" cy="496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786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0488" y="446247"/>
            <a:ext cx="8229600" cy="85725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МОЛОДЕЦ! Ты выполнил все задания! Теперь мы друзья!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7" name="Рисунок 6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236296" y="4474314"/>
            <a:ext cx="1343792" cy="496461"/>
          </a:xfrm>
          <a:prstGeom prst="rect">
            <a:avLst/>
          </a:prstGeom>
        </p:spPr>
      </p:pic>
      <p:pic>
        <p:nvPicPr>
          <p:cNvPr id="6" name="Объект 3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88" b="98521" l="3774" r="98383">
                        <a14:foregroundMark x1="38814" y1="25148" x2="30728" y2="43491"/>
                        <a14:foregroundMark x1="35310" y1="28402" x2="46361" y2="33728"/>
                        <a14:foregroundMark x1="46092" y1="34024" x2="45553" y2="44970"/>
                        <a14:foregroundMark x1="36388" y1="39645" x2="38814" y2="43491"/>
                        <a14:foregroundMark x1="67655" y1="27219" x2="68733" y2="47337"/>
                        <a14:foregroundMark x1="54717" y1="42899" x2="60377" y2="26331"/>
                        <a14:foregroundMark x1="61456" y1="39349" x2="64960" y2="428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7831" y="2239220"/>
            <a:ext cx="2453314" cy="2235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781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66" y="0"/>
            <a:ext cx="9067067" cy="51435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511659" y="1419622"/>
            <a:ext cx="612068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</a:rPr>
              <a:t>Автор – педагог-психолог  </a:t>
            </a:r>
            <a:r>
              <a:rPr lang="ru-RU" sz="2800" b="1" dirty="0" err="1" smtClean="0">
                <a:solidFill>
                  <a:srgbClr val="FF0000"/>
                </a:solidFill>
              </a:rPr>
              <a:t>Душина</a:t>
            </a:r>
            <a:r>
              <a:rPr lang="ru-RU" sz="2800" b="1" dirty="0" smtClean="0">
                <a:solidFill>
                  <a:srgbClr val="FF0000"/>
                </a:solidFill>
              </a:rPr>
              <a:t> Елена Владимировна</a:t>
            </a:r>
          </a:p>
          <a:p>
            <a:endParaRPr lang="ru-RU" sz="2800" b="1" dirty="0">
              <a:solidFill>
                <a:srgbClr val="FF0000"/>
              </a:solidFill>
            </a:endParaRPr>
          </a:p>
          <a:p>
            <a:r>
              <a:rPr lang="ru-RU" sz="2800" b="1" dirty="0" smtClean="0">
                <a:solidFill>
                  <a:srgbClr val="FF0000"/>
                </a:solidFill>
              </a:rPr>
              <a:t>МБДОУ детский сад</a:t>
            </a:r>
            <a:r>
              <a:rPr lang="ru-RU" sz="2800" dirty="0" smtClean="0">
                <a:solidFill>
                  <a:srgbClr val="FF0000"/>
                </a:solidFill>
              </a:rPr>
              <a:t> </a:t>
            </a:r>
            <a:r>
              <a:rPr lang="ru-RU" sz="2800" b="1" dirty="0" smtClean="0">
                <a:solidFill>
                  <a:srgbClr val="FF0000"/>
                </a:solidFill>
              </a:rPr>
              <a:t>№ 97 г. Иркутска</a:t>
            </a:r>
          </a:p>
          <a:p>
            <a:endParaRPr lang="ru-RU" sz="2800" b="1" dirty="0">
              <a:solidFill>
                <a:srgbClr val="FF0000"/>
              </a:solidFill>
            </a:endParaRPr>
          </a:p>
          <a:p>
            <a:pPr algn="ctr"/>
            <a:r>
              <a:rPr lang="ru-RU" sz="2800" b="1" dirty="0" smtClean="0">
                <a:solidFill>
                  <a:srgbClr val="FF0000"/>
                </a:solidFill>
              </a:rPr>
              <a:t>2021 г.</a:t>
            </a:r>
            <a:endParaRPr lang="ru-RU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145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Привет, я эмоция. Я – </a:t>
            </a:r>
            <a:r>
              <a:rPr lang="ru-RU" b="1" dirty="0" err="1" smtClean="0">
                <a:solidFill>
                  <a:srgbClr val="C00000"/>
                </a:solidFill>
              </a:rPr>
              <a:t>спкойствие</a:t>
            </a:r>
            <a:r>
              <a:rPr lang="ru-RU" b="1" dirty="0" smtClean="0">
                <a:solidFill>
                  <a:srgbClr val="C00000"/>
                </a:solidFill>
              </a:rPr>
              <a:t>, нажми на меня.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7" name="Рисунок 6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236296" y="4563029"/>
            <a:ext cx="1343792" cy="496461"/>
          </a:xfrm>
          <a:prstGeom prst="rect">
            <a:avLst/>
          </a:prstGeom>
        </p:spPr>
      </p:pic>
      <p:pic>
        <p:nvPicPr>
          <p:cNvPr id="5" name="Объект 3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88" b="98521" l="3774" r="98383">
                        <a14:foregroundMark x1="38814" y1="25148" x2="30728" y2="43491"/>
                        <a14:foregroundMark x1="35310" y1="28402" x2="46361" y2="33728"/>
                        <a14:foregroundMark x1="46092" y1="34024" x2="45553" y2="44970"/>
                        <a14:foregroundMark x1="36388" y1="39645" x2="38814" y2="43491"/>
                        <a14:foregroundMark x1="67655" y1="27219" x2="68733" y2="47337"/>
                        <a14:foregroundMark x1="54717" y1="42899" x2="60377" y2="26331"/>
                        <a14:foregroundMark x1="61456" y1="39349" x2="64960" y2="428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2067694"/>
            <a:ext cx="2376264" cy="2164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3442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0"/>
            <a:ext cx="8686800" cy="720080"/>
          </a:xfrm>
        </p:spPr>
        <p:txBody>
          <a:bodyPr>
            <a:normAutofit fontScale="90000"/>
          </a:bodyPr>
          <a:lstStyle/>
          <a:p>
            <a:r>
              <a:rPr lang="ru-RU" sz="2800" b="1" dirty="0" smtClean="0">
                <a:solidFill>
                  <a:srgbClr val="C00000"/>
                </a:solidFill>
              </a:rPr>
              <a:t>Нажимай на картинки и рассказывай: </a:t>
            </a:r>
            <a:br>
              <a:rPr lang="ru-RU" sz="2800" b="1" dirty="0" smtClean="0">
                <a:solidFill>
                  <a:srgbClr val="C00000"/>
                </a:solidFill>
              </a:rPr>
            </a:br>
            <a:r>
              <a:rPr lang="ru-RU" sz="2800" b="1" dirty="0" smtClean="0">
                <a:solidFill>
                  <a:srgbClr val="C00000"/>
                </a:solidFill>
              </a:rPr>
              <a:t>«Люди бывают спокойные, когда…»</a:t>
            </a:r>
            <a:endParaRPr lang="ru-RU" sz="2800" b="1" dirty="0">
              <a:solidFill>
                <a:srgbClr val="C0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1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8984" y="148152"/>
            <a:ext cx="590973" cy="571928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99738" y="1153311"/>
            <a:ext cx="1566119" cy="127899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3327105"/>
            <a:ext cx="1492137" cy="136973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70"/>
          <a:stretch/>
        </p:blipFill>
        <p:spPr>
          <a:xfrm flipH="1">
            <a:off x="6177086" y="3229859"/>
            <a:ext cx="1476918" cy="144363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982" y="3146959"/>
            <a:ext cx="1532183" cy="151236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7086" y="1163222"/>
            <a:ext cx="1332097" cy="1388690"/>
          </a:xfrm>
          <a:prstGeom prst="rect">
            <a:avLst/>
          </a:prstGeom>
        </p:spPr>
      </p:pic>
      <p:pic>
        <p:nvPicPr>
          <p:cNvPr id="10" name="Рисунок 9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250528" y="4647039"/>
            <a:ext cx="1343792" cy="49646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6550" y="1033705"/>
            <a:ext cx="1146779" cy="1518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08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6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1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12411" y="123478"/>
            <a:ext cx="3878602" cy="720080"/>
          </a:xfrm>
        </p:spPr>
        <p:txBody>
          <a:bodyPr>
            <a:normAutofit fontScale="90000"/>
          </a:bodyPr>
          <a:lstStyle/>
          <a:p>
            <a:r>
              <a:rPr lang="ru-RU" sz="2800" b="1" dirty="0" smtClean="0">
                <a:solidFill>
                  <a:srgbClr val="C00000"/>
                </a:solidFill>
              </a:rPr>
              <a:t>Найди  спокойные  лица</a:t>
            </a:r>
            <a:endParaRPr lang="ru-RU" sz="2800" b="1" dirty="0">
              <a:solidFill>
                <a:srgbClr val="C0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1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8984" y="148152"/>
            <a:ext cx="590973" cy="571928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8318" y="1086977"/>
            <a:ext cx="1872209" cy="158993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9229" y="3091069"/>
            <a:ext cx="1726173" cy="151941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9839" y="3091069"/>
            <a:ext cx="884674" cy="161406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1908" y="1086977"/>
            <a:ext cx="1159957" cy="165638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7977" y="1086977"/>
            <a:ext cx="1588132" cy="1498237"/>
          </a:xfrm>
          <a:prstGeom prst="rect">
            <a:avLst/>
          </a:prstGeom>
        </p:spPr>
      </p:pic>
      <p:pic>
        <p:nvPicPr>
          <p:cNvPr id="10" name="Рисунок 9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250528" y="4647039"/>
            <a:ext cx="1343792" cy="49646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8317" y="3134043"/>
            <a:ext cx="1872209" cy="1565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4141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9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9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2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9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32" y="84556"/>
            <a:ext cx="6216512" cy="720080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</a:rPr>
              <a:t>Найди картинки, где есть спокойствие</a:t>
            </a:r>
            <a:endParaRPr lang="ru-RU" sz="2800" b="1" dirty="0">
              <a:solidFill>
                <a:srgbClr val="C0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1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217198"/>
            <a:ext cx="600042" cy="580705"/>
          </a:xfrm>
        </p:spPr>
      </p:pic>
      <p:pic>
        <p:nvPicPr>
          <p:cNvPr id="5" name="Рисунок 4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236296" y="4563029"/>
            <a:ext cx="1343792" cy="49646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26" r="-1" b="8254"/>
          <a:stretch/>
        </p:blipFill>
        <p:spPr>
          <a:xfrm>
            <a:off x="6042371" y="846470"/>
            <a:ext cx="2520280" cy="199391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3012684"/>
            <a:ext cx="3639952" cy="200308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88" r="11154"/>
          <a:stretch/>
        </p:blipFill>
        <p:spPr>
          <a:xfrm>
            <a:off x="598441" y="797392"/>
            <a:ext cx="2689034" cy="204299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1131590"/>
            <a:ext cx="2429800" cy="163252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71"/>
          <a:stretch/>
        </p:blipFill>
        <p:spPr>
          <a:xfrm>
            <a:off x="4499992" y="3035048"/>
            <a:ext cx="2328512" cy="1997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1668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72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54051" y="123478"/>
            <a:ext cx="6696744" cy="720080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</a:rPr>
              <a:t>Нажимай на конфетки. </a:t>
            </a:r>
            <a:br>
              <a:rPr lang="ru-RU" sz="2800" b="1" dirty="0" smtClean="0">
                <a:solidFill>
                  <a:srgbClr val="C00000"/>
                </a:solidFill>
              </a:rPr>
            </a:br>
            <a:r>
              <a:rPr lang="ru-RU" sz="2800" b="1" dirty="0" smtClean="0">
                <a:solidFill>
                  <a:srgbClr val="C00000"/>
                </a:solidFill>
              </a:rPr>
              <a:t>Кто из животных их съест, а кто нет?</a:t>
            </a:r>
            <a:endParaRPr lang="ru-RU" sz="2800" b="1" dirty="0">
              <a:solidFill>
                <a:srgbClr val="C0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1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7282" y="195486"/>
            <a:ext cx="639074" cy="618479"/>
          </a:xfrm>
        </p:spPr>
      </p:pic>
      <p:pic>
        <p:nvPicPr>
          <p:cNvPr id="5" name="Рисунок 4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35748" y="4622005"/>
            <a:ext cx="1343792" cy="49646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90656" y1="16309" x2="97018" y2="33476"/>
                        <a14:foregroundMark x1="89662" y1="40773" x2="95427" y2="343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128" y="2945541"/>
            <a:ext cx="1949596" cy="193907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3133" r="97911">
                        <a14:foregroundMark x1="64230" y1="49386" x2="58225" y2="50614"/>
                        <a14:foregroundMark x1="85640" y1="40786" x2="78068" y2="425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8123" y="998783"/>
            <a:ext cx="1492744" cy="169078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57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86952" y="1347614"/>
            <a:ext cx="1747147" cy="190063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2151" b="100000" l="978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5478" y="3167631"/>
            <a:ext cx="1705190" cy="155093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81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583"/>
          <a:stretch/>
        </p:blipFill>
        <p:spPr>
          <a:xfrm flipH="1">
            <a:off x="1144018" y="1065164"/>
            <a:ext cx="1654125" cy="175993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0" r="9857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460499">
            <a:off x="4666849" y="3092733"/>
            <a:ext cx="583587" cy="750326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0" r="9857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460499">
            <a:off x="6337431" y="2296044"/>
            <a:ext cx="583587" cy="750326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0" r="9857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460499">
            <a:off x="6003684" y="4246842"/>
            <a:ext cx="583587" cy="750326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0" r="9857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460499">
            <a:off x="2861919" y="4284484"/>
            <a:ext cx="583587" cy="750326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0" r="9857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460499">
            <a:off x="2836241" y="2069566"/>
            <a:ext cx="583587" cy="750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37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4.77483E-6 L -0.09219 -0.17735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18" y="-888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3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3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3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2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7.89636E-7 L 0.09653 -0.14281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26" y="-715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2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99422">
                        <a14:foregroundMark x1="44798" y1="37671" x2="59538" y2="36473"/>
                        <a14:foregroundMark x1="16763" y1="35616" x2="26301" y2="37671"/>
                        <a14:foregroundMark x1="25434" y1="51370" x2="56647" y2="46233"/>
                        <a14:foregroundMark x1="45665" y1="47432" x2="45665" y2="47432"/>
                        <a14:foregroundMark x1="59538" y1="58904" x2="35838" y2="59418"/>
                        <a14:foregroundMark x1="52890" y1="52568" x2="40462" y2="50514"/>
                        <a14:foregroundMark x1="41908" y1="50514" x2="41908" y2="50514"/>
                        <a14:foregroundMark x1="19653" y1="91952" x2="25434" y2="85274"/>
                        <a14:foregroundMark x1="62428" y1="97432" x2="75723" y2="92808"/>
                        <a14:foregroundMark x1="69942" y1="97945" x2="77457" y2="965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7357" y="997330"/>
            <a:ext cx="1389447" cy="242384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84000" y="202515"/>
            <a:ext cx="6226713" cy="720080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</a:rPr>
              <a:t>Поставь на зеленую лесенку </a:t>
            </a:r>
            <a:br>
              <a:rPr lang="ru-RU" sz="2800" b="1" dirty="0" smtClean="0">
                <a:solidFill>
                  <a:srgbClr val="C00000"/>
                </a:solidFill>
              </a:rPr>
            </a:br>
            <a:r>
              <a:rPr lang="ru-RU" sz="2800" b="1" dirty="0" smtClean="0">
                <a:solidFill>
                  <a:srgbClr val="C00000"/>
                </a:solidFill>
              </a:rPr>
              <a:t>только спокойных детей</a:t>
            </a:r>
            <a:endParaRPr lang="ru-RU" sz="2800" b="1" dirty="0">
              <a:solidFill>
                <a:srgbClr val="C0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1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344" y="233060"/>
            <a:ext cx="744058" cy="720080"/>
          </a:xfrm>
        </p:spPr>
      </p:pic>
      <p:pic>
        <p:nvPicPr>
          <p:cNvPr id="5" name="Рисунок 4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236296" y="4563029"/>
            <a:ext cx="1343792" cy="496461"/>
          </a:xfrm>
          <a:prstGeom prst="rect">
            <a:avLst/>
          </a:prstGeom>
        </p:spPr>
      </p:pic>
      <p:sp>
        <p:nvSpPr>
          <p:cNvPr id="3" name="Блок-схема: процесс 2"/>
          <p:cNvSpPr/>
          <p:nvPr/>
        </p:nvSpPr>
        <p:spPr>
          <a:xfrm>
            <a:off x="2915817" y="3764642"/>
            <a:ext cx="2376264" cy="1099290"/>
          </a:xfrm>
          <a:prstGeom prst="flowChartProcess">
            <a:avLst/>
          </a:prstGeom>
          <a:solidFill>
            <a:srgbClr val="92D050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Блок-схема: процесс 5"/>
          <p:cNvSpPr/>
          <p:nvPr/>
        </p:nvSpPr>
        <p:spPr>
          <a:xfrm>
            <a:off x="1074875" y="4282795"/>
            <a:ext cx="1840942" cy="560467"/>
          </a:xfrm>
          <a:prstGeom prst="flowChartProcess">
            <a:avLst/>
          </a:prstGeom>
          <a:solidFill>
            <a:srgbClr val="FFFF00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215" b="98467" l="18058" r="7734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95" t="3131" r="27649"/>
          <a:stretch/>
        </p:blipFill>
        <p:spPr>
          <a:xfrm>
            <a:off x="906310" y="863094"/>
            <a:ext cx="1310210" cy="2635618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06" t="5688" r="30899" b="4798"/>
          <a:stretch/>
        </p:blipFill>
        <p:spPr>
          <a:xfrm>
            <a:off x="2687206" y="953140"/>
            <a:ext cx="1212351" cy="2455523"/>
          </a:xfrm>
          <a:prstGeom prst="rect">
            <a:avLst/>
          </a:prstGeom>
        </p:spPr>
      </p:pic>
      <p:sp>
        <p:nvSpPr>
          <p:cNvPr id="11" name="Блок-схема: процесс 10"/>
          <p:cNvSpPr/>
          <p:nvPr/>
        </p:nvSpPr>
        <p:spPr>
          <a:xfrm>
            <a:off x="5292081" y="4292781"/>
            <a:ext cx="1840942" cy="560467"/>
          </a:xfrm>
          <a:prstGeom prst="flowChartProcess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3915" r="95018">
                        <a14:foregroundMark x1="77580" y1="30153" x2="54804" y2="306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569174" y="1076565"/>
            <a:ext cx="1127698" cy="2287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955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2.46144E-6 L 0.03003 0.2017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93" y="1008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4.00987E-6 L 0.00608 0.10426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5" y="521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3.86181E-6 L 0.0868 0.21067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40" y="1051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4.7008E-6 L -0.27222 0.09654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611" y="481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0"/>
            <a:ext cx="8686800" cy="720080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</a:rPr>
              <a:t>Собери   спокойного   человечка</a:t>
            </a:r>
            <a:endParaRPr lang="ru-RU" sz="2800" b="1" dirty="0">
              <a:solidFill>
                <a:srgbClr val="C0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1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195486"/>
            <a:ext cx="669653" cy="648072"/>
          </a:xfrm>
        </p:spPr>
      </p:pic>
      <p:pic>
        <p:nvPicPr>
          <p:cNvPr id="5" name="Рисунок 4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236296" y="4563029"/>
            <a:ext cx="1343792" cy="49646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998" b="89749" l="7246" r="9239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97" t="7324" r="7356" b="12721"/>
          <a:stretch/>
        </p:blipFill>
        <p:spPr>
          <a:xfrm>
            <a:off x="3059832" y="627532"/>
            <a:ext cx="3630727" cy="3935495"/>
          </a:xfrm>
          <a:prstGeom prst="rect">
            <a:avLst/>
          </a:prstGeom>
        </p:spPr>
      </p:pic>
      <p:pic>
        <p:nvPicPr>
          <p:cNvPr id="1026" name="Picture 2" descr="C:\Users\Елена\Desktop\Эмоции\Безымянный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314" y="1131590"/>
            <a:ext cx="2022034" cy="772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775" y="3435846"/>
            <a:ext cx="2101112" cy="78136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907" y="2306980"/>
            <a:ext cx="1963955" cy="73942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70"/>
          <a:stretch/>
        </p:blipFill>
        <p:spPr>
          <a:xfrm>
            <a:off x="7069365" y="3240268"/>
            <a:ext cx="1161835" cy="39115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7023216" y="2472197"/>
            <a:ext cx="1176432" cy="44463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89"/>
          <a:stretch/>
        </p:blipFill>
        <p:spPr>
          <a:xfrm>
            <a:off x="7023216" y="1663414"/>
            <a:ext cx="1156748" cy="481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9922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cmd type="evt" cmd="onstopaudio">
                                      <p:cBhvr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ldTgt/>
                                        </p:tgtEl>
                                      </p:cBhvr>
                                    </p:cmd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6.47748E-7 L 0.33958 0.04966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79" y="246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2.31956E-6 L -0.30087 0.24214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052" y="1209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0274"/>
            <a:ext cx="7920880" cy="910291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</a:rPr>
              <a:t>Какие цвета подойдут, чтобы </a:t>
            </a:r>
            <a:br>
              <a:rPr lang="ru-RU" sz="2800" b="1" dirty="0" smtClean="0">
                <a:solidFill>
                  <a:srgbClr val="C00000"/>
                </a:solidFill>
              </a:rPr>
            </a:br>
            <a:r>
              <a:rPr lang="ru-RU" sz="2800" b="1" dirty="0" smtClean="0">
                <a:solidFill>
                  <a:srgbClr val="C00000"/>
                </a:solidFill>
              </a:rPr>
              <a:t>раскрасить домик для спокойствия?</a:t>
            </a:r>
            <a:endParaRPr lang="ru-RU" sz="2800" b="1" dirty="0">
              <a:solidFill>
                <a:srgbClr val="C0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1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6147" y="413110"/>
            <a:ext cx="893941" cy="865133"/>
          </a:xfrm>
        </p:spPr>
      </p:pic>
      <p:sp>
        <p:nvSpPr>
          <p:cNvPr id="3" name="Прямоугольник 2"/>
          <p:cNvSpPr/>
          <p:nvPr/>
        </p:nvSpPr>
        <p:spPr>
          <a:xfrm>
            <a:off x="1259632" y="2646395"/>
            <a:ext cx="2592288" cy="2232248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Равнобедренный треугольник 4"/>
          <p:cNvSpPr/>
          <p:nvPr/>
        </p:nvSpPr>
        <p:spPr>
          <a:xfrm>
            <a:off x="1151620" y="1278243"/>
            <a:ext cx="2808312" cy="1368152"/>
          </a:xfrm>
          <a:prstGeom prst="triangl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1979712" y="3213830"/>
            <a:ext cx="1296144" cy="1008112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7-конечная звезда 7"/>
          <p:cNvSpPr/>
          <p:nvPr/>
        </p:nvSpPr>
        <p:spPr>
          <a:xfrm>
            <a:off x="4572000" y="1410461"/>
            <a:ext cx="893941" cy="797363"/>
          </a:xfrm>
          <a:prstGeom prst="star7">
            <a:avLst>
              <a:gd name="adj" fmla="val 35395"/>
              <a:gd name="hf" fmla="val 102572"/>
              <a:gd name="vf" fmla="val 105210"/>
            </a:avLst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00"/>
              </a:solidFill>
            </a:endParaRPr>
          </a:p>
        </p:txBody>
      </p:sp>
      <p:sp>
        <p:nvSpPr>
          <p:cNvPr id="9" name="7-конечная звезда 8"/>
          <p:cNvSpPr/>
          <p:nvPr/>
        </p:nvSpPr>
        <p:spPr>
          <a:xfrm>
            <a:off x="6228184" y="1977138"/>
            <a:ext cx="923697" cy="847704"/>
          </a:xfrm>
          <a:prstGeom prst="star7">
            <a:avLst>
              <a:gd name="adj" fmla="val 35395"/>
              <a:gd name="hf" fmla="val 102572"/>
              <a:gd name="vf" fmla="val 105210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1" name="7-конечная звезда 10"/>
          <p:cNvSpPr/>
          <p:nvPr/>
        </p:nvSpPr>
        <p:spPr>
          <a:xfrm>
            <a:off x="6228184" y="3507442"/>
            <a:ext cx="893941" cy="797363"/>
          </a:xfrm>
          <a:prstGeom prst="star7">
            <a:avLst>
              <a:gd name="adj" fmla="val 35395"/>
              <a:gd name="hf" fmla="val 102572"/>
              <a:gd name="vf" fmla="val 105210"/>
            </a:avLst>
          </a:prstGeom>
          <a:solidFill>
            <a:srgbClr val="66006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00"/>
              </a:solidFill>
            </a:endParaRPr>
          </a:p>
        </p:txBody>
      </p:sp>
      <p:sp>
        <p:nvSpPr>
          <p:cNvPr id="12" name="7-конечная звезда 11"/>
          <p:cNvSpPr/>
          <p:nvPr/>
        </p:nvSpPr>
        <p:spPr>
          <a:xfrm>
            <a:off x="4860032" y="3918079"/>
            <a:ext cx="893941" cy="797363"/>
          </a:xfrm>
          <a:prstGeom prst="star7">
            <a:avLst>
              <a:gd name="adj" fmla="val 35395"/>
              <a:gd name="hf" fmla="val 102572"/>
              <a:gd name="vf" fmla="val 105210"/>
            </a:avLst>
          </a:prstGeom>
          <a:solidFill>
            <a:srgbClr val="33CC33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00"/>
              </a:solidFill>
            </a:endParaRPr>
          </a:p>
        </p:txBody>
      </p:sp>
      <p:sp>
        <p:nvSpPr>
          <p:cNvPr id="13" name="7-конечная звезда 12"/>
          <p:cNvSpPr/>
          <p:nvPr/>
        </p:nvSpPr>
        <p:spPr>
          <a:xfrm>
            <a:off x="5040852" y="2664869"/>
            <a:ext cx="893941" cy="797363"/>
          </a:xfrm>
          <a:prstGeom prst="star7">
            <a:avLst>
              <a:gd name="adj" fmla="val 35395"/>
              <a:gd name="hf" fmla="val 102572"/>
              <a:gd name="vf" fmla="val 105210"/>
            </a:avLst>
          </a:prstGeom>
          <a:solidFill>
            <a:schemeClr val="bg2">
              <a:lumMod val="25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00"/>
              </a:solidFill>
            </a:endParaRPr>
          </a:p>
        </p:txBody>
      </p:sp>
      <p:pic>
        <p:nvPicPr>
          <p:cNvPr id="14" name="Рисунок 13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236296" y="4563029"/>
            <a:ext cx="1343792" cy="496461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1259632" y="2660324"/>
            <a:ext cx="2592288" cy="2232248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31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Равнобедренный треугольник 16"/>
          <p:cNvSpPr/>
          <p:nvPr/>
        </p:nvSpPr>
        <p:spPr>
          <a:xfrm>
            <a:off x="1151620" y="1278243"/>
            <a:ext cx="2808312" cy="1368152"/>
          </a:xfrm>
          <a:prstGeom prst="triangle">
            <a:avLst/>
          </a:prstGeom>
          <a:solidFill>
            <a:srgbClr val="33CC33"/>
          </a:solidFill>
          <a:ln w="3175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7-конечная звезда 9"/>
          <p:cNvSpPr/>
          <p:nvPr/>
        </p:nvSpPr>
        <p:spPr>
          <a:xfrm>
            <a:off x="7296519" y="2710079"/>
            <a:ext cx="893941" cy="797363"/>
          </a:xfrm>
          <a:prstGeom prst="star7">
            <a:avLst>
              <a:gd name="adj" fmla="val 35395"/>
              <a:gd name="hf" fmla="val 102572"/>
              <a:gd name="vf" fmla="val 105210"/>
            </a:avLst>
          </a:prstGeom>
          <a:solidFill>
            <a:srgbClr val="FFFF5B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7C80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979712" y="3213830"/>
            <a:ext cx="1296144" cy="1008112"/>
          </a:xfrm>
          <a:prstGeom prst="rect">
            <a:avLst/>
          </a:prstGeom>
          <a:solidFill>
            <a:srgbClr val="FFFF5B"/>
          </a:solidFill>
          <a:ln w="31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0960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3" grpId="0" animBg="1"/>
      <p:bldP spid="15" grpId="0" animBg="1"/>
      <p:bldP spid="17" grpId="0" animBg="1"/>
      <p:bldP spid="16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1457</TotalTime>
  <Words>120</Words>
  <Application>Microsoft Office PowerPoint</Application>
  <PresentationFormat>Экран (16:9)</PresentationFormat>
  <Paragraphs>24</Paragraphs>
  <Slides>15</Slides>
  <Notes>0</Notes>
  <HiddenSlides>0</HiddenSlides>
  <MMClips>3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0" baseType="lpstr">
      <vt:lpstr>Aharoni</vt:lpstr>
      <vt:lpstr>Arial</vt:lpstr>
      <vt:lpstr>Calibri</vt:lpstr>
      <vt:lpstr>Comic Sans MS</vt:lpstr>
      <vt:lpstr>Тема Office</vt:lpstr>
      <vt:lpstr>ЭМОЦИИ</vt:lpstr>
      <vt:lpstr>Привет, я эмоция. Я – спкойствие, нажми на меня.</vt:lpstr>
      <vt:lpstr>Нажимай на картинки и рассказывай:  «Люди бывают спокойные, когда…»</vt:lpstr>
      <vt:lpstr>Найди  спокойные  лица</vt:lpstr>
      <vt:lpstr>Найди картинки, где есть спокойствие</vt:lpstr>
      <vt:lpstr>Нажимай на конфетки.  Кто из животных их съест, а кто нет?</vt:lpstr>
      <vt:lpstr>Поставь на зеленую лесенку  только спокойных детей</vt:lpstr>
      <vt:lpstr>Собери   спокойного   человечка</vt:lpstr>
      <vt:lpstr>Какие цвета подойдут, чтобы  раскрасить домик для спокойствия?</vt:lpstr>
      <vt:lpstr>Нажимай на инструменты и слушай музыку.  Какая музыка спокойная, покажет колокольчик.</vt:lpstr>
      <vt:lpstr>Положи на кресло то, что вызывает спокойствие </vt:lpstr>
      <vt:lpstr>Положи в корзину  то, что мешает спокойствию </vt:lpstr>
      <vt:lpstr>Какие  природные явления вызывают спокойствие </vt:lpstr>
      <vt:lpstr>МОЛОДЕЦ! Ты выполнил все задания! Теперь мы друзья!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Елена</dc:creator>
  <cp:lastModifiedBy>светлана</cp:lastModifiedBy>
  <cp:revision>110</cp:revision>
  <dcterms:created xsi:type="dcterms:W3CDTF">2021-02-15T02:43:09Z</dcterms:created>
  <dcterms:modified xsi:type="dcterms:W3CDTF">2022-03-16T03:48:58Z</dcterms:modified>
</cp:coreProperties>
</file>