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73" r:id="rId7"/>
    <p:sldId id="262" r:id="rId8"/>
    <p:sldId id="263" r:id="rId9"/>
    <p:sldId id="265" r:id="rId10"/>
    <p:sldId id="260" r:id="rId11"/>
    <p:sldId id="266" r:id="rId12"/>
    <p:sldId id="267" r:id="rId13"/>
    <p:sldId id="272" r:id="rId14"/>
    <p:sldId id="269" r:id="rId15"/>
    <p:sldId id="274" r:id="rId16"/>
    <p:sldId id="270" r:id="rId17"/>
    <p:sldId id="276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57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32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12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5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89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61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5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72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54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0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91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5484E-D69D-4B39-84FD-C5304AE45D4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18C97-7A9F-44C6-90F5-6633A4617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71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9270" y="2507673"/>
            <a:ext cx="9144000" cy="1016145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НЕДЕЛЯ    ПСИХОЛОГИИ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7161" y="270091"/>
            <a:ext cx="9365725" cy="450345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Муниципальное бюджетное дошкольное образовательное учреждение г. Иркутска  детский сад № 97</a:t>
            </a:r>
          </a:p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225390" y="6227547"/>
            <a:ext cx="2451759" cy="381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2060"/>
                </a:solidFill>
              </a:rPr>
              <a:t>ноябрь 2023 г.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00" y="849048"/>
            <a:ext cx="9034286" cy="53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3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5684" y="218208"/>
            <a:ext cx="6684818" cy="75709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Мероприятия с педагогами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463" y="936934"/>
            <a:ext cx="11423073" cy="18426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Для педагогов был организован тренинг «Мои ресурсы». Педагоги смогли не только отдохнуть, но и получили несколько способов для восстановления сил и заряд энергии друг от друга.</a:t>
            </a:r>
          </a:p>
          <a:p>
            <a:pPr marL="0" indent="0" algn="just">
              <a:buNone/>
            </a:pPr>
            <a:r>
              <a:rPr lang="ru-RU" dirty="0"/>
              <a:t>Еще для педагогов была проведена ресурсная игра «Тайный друг». 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607627" y="1163781"/>
            <a:ext cx="45200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3006435"/>
            <a:ext cx="3664280" cy="268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4" y="3006435"/>
            <a:ext cx="3087832" cy="363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281" y="2873829"/>
            <a:ext cx="3631375" cy="3208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679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0326" y="56212"/>
            <a:ext cx="3456709" cy="75709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Оформление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145" y="872836"/>
            <a:ext cx="11423073" cy="184265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/>
              <a:t>Возле входа в детский сад был оформлен стенд. На стенде был размещен забор психологической разгрузки, где каждый мог написать или нарисовать что хочет. В группах с отдельным входом такие заборы были оформлены педагогами в приемных.</a:t>
            </a:r>
          </a:p>
          <a:p>
            <a:pPr marL="0" indent="0" algn="just">
              <a:buNone/>
            </a:pPr>
            <a:r>
              <a:rPr lang="ru-RU" sz="2400" dirty="0"/>
              <a:t>В родительских уголках была размещена информация на разные темы по психологии в соответствии с  возрастом.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607627" y="1163781"/>
            <a:ext cx="45200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2" y="2712533"/>
            <a:ext cx="4628804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27" y="2552844"/>
            <a:ext cx="3855028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69" y="4555188"/>
            <a:ext cx="3571875" cy="215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6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946" y="240435"/>
            <a:ext cx="7225145" cy="72938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Мероприятия с родителями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182" y="969819"/>
            <a:ext cx="11083636" cy="101657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Родители приняли активное участие в акции «Мой ребенок – мой цветочек», где родители написали ласковые прозвища своих деток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271A0E-4783-4776-993F-3C41F38FB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3" y="1817953"/>
            <a:ext cx="4799612" cy="47996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F6DF82-801D-4475-AC0E-F5BD7A4A0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81" y="1817954"/>
            <a:ext cx="4747678" cy="474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80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946" y="240435"/>
            <a:ext cx="7225145" cy="72938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Мероприятия с родителями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8559" y="938152"/>
            <a:ext cx="6902532" cy="54329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Родители проявили творчество и фантазию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271A0E-4783-4776-993F-3C41F38FB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92100" y="2123461"/>
            <a:ext cx="5136118" cy="38520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F6DF82-801D-4475-AC0E-F5BD7A4A0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368117" y="2116969"/>
            <a:ext cx="5084186" cy="381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27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5522" y="158195"/>
            <a:ext cx="6257802" cy="729384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Мероприятия с родителями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182" y="887578"/>
            <a:ext cx="11083636" cy="13984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В конце недели в группах прошли мероприятия посвященные «Дню матери». Детки очень нежно и заботливо поздравили своих мамочек, сказали им много ласковых слов и поиграли с ними в игры.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BA594-B8C2-481F-98EC-2FF6DC142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82" y="2465840"/>
            <a:ext cx="5250241" cy="39376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B55583-BDBA-4E3E-86E8-58B90D4E1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31" y="2465840"/>
            <a:ext cx="5250241" cy="393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97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5522" y="158195"/>
            <a:ext cx="6257802" cy="729384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Мероприятия с родителями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2008" y="789607"/>
            <a:ext cx="8384364" cy="4840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Дети поздравляют любимых мамочек с праздником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BA594-B8C2-481F-98EC-2FF6DC1425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5"/>
          <a:stretch/>
        </p:blipFill>
        <p:spPr>
          <a:xfrm rot="5400000">
            <a:off x="6745772" y="1586554"/>
            <a:ext cx="4849904" cy="44948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B55583-BDBA-4E3E-86E8-58B90D4E1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029" y="1455620"/>
            <a:ext cx="5102567" cy="48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22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946" y="240435"/>
            <a:ext cx="7225145" cy="72938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Участие в конкурсе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138" y="1599107"/>
            <a:ext cx="5672447" cy="45458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В конце недели педагог-психолог </a:t>
            </a:r>
            <a:r>
              <a:rPr lang="ru-RU" dirty="0" err="1"/>
              <a:t>Душина</a:t>
            </a:r>
            <a:r>
              <a:rPr lang="ru-RU" dirty="0"/>
              <a:t> Е.В вместе с учителем-логопедом </a:t>
            </a:r>
            <a:r>
              <a:rPr lang="ru-RU" dirty="0" err="1"/>
              <a:t>Зеленецкой</a:t>
            </a:r>
            <a:r>
              <a:rPr lang="ru-RU" dirty="0"/>
              <a:t> Т.С участвовали в конкурсе «Служебный роман». Они представили свою совместную разработку – серию интерактивных игр для знакомства детей с эмоциями. На конкурсе их работа заняла первое место в номинации «Учимся играя».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BBEB71-0EC3-4DD2-8503-8440F5503A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7" b="12634"/>
          <a:stretch/>
        </p:blipFill>
        <p:spPr>
          <a:xfrm>
            <a:off x="6565576" y="1354179"/>
            <a:ext cx="5246414" cy="50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65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255" y="420544"/>
            <a:ext cx="3041072" cy="72938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Результаты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283" y="1446208"/>
            <a:ext cx="5672447" cy="42336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Неделя психологии прошла в саду интересно и познавательно. </a:t>
            </a:r>
          </a:p>
          <a:p>
            <a:pPr marL="0" indent="0" algn="just">
              <a:buNone/>
            </a:pPr>
            <a:r>
              <a:rPr lang="ru-RU" dirty="0"/>
              <a:t>Благодарим родителей за активное участие в  выставке. </a:t>
            </a:r>
          </a:p>
          <a:p>
            <a:pPr marL="0" indent="0" algn="just">
              <a:buNone/>
            </a:pPr>
            <a:r>
              <a:rPr lang="ru-RU" dirty="0"/>
              <a:t>Проведение таких недель позволяет не только повысить профессиональную компетентность педагогов, но и дает много положительных эмоций детям и  родителям.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BBEB71-0EC3-4DD2-8503-8440F5503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62" y="1432852"/>
            <a:ext cx="5643555" cy="424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65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39" y="452283"/>
            <a:ext cx="8511713" cy="488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23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9494" y="277255"/>
            <a:ext cx="7114309" cy="807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ЗАДАЧИ  недели  психологии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повышение психологической компетентности участников образовательных отношений;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создание условий для формирования и поддержания устойчивых дружеских отношений на основе принятия и взаимоуважения, содействие духовно нравственному развитию и воспитанию личности, поддержание психологически безопасной образовательной среды;</a:t>
            </a:r>
          </a:p>
        </p:txBody>
      </p:sp>
    </p:spTree>
    <p:extLst>
      <p:ext uri="{BB962C8B-B14F-4D97-AF65-F5344CB8AC3E}">
        <p14:creationId xmlns:p14="http://schemas.microsoft.com/office/powerpoint/2010/main" val="1173013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164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Основная тема недели психологии – 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«Учимся   общаться»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3891" y="2116570"/>
            <a:ext cx="9670473" cy="373004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/>
              <a:t>Развитие навыков общения, социальной гибкости, дружелюбия, освоение навыков распознавания эмоций (своих и собеседника), невербальных сигналов в процессе общения, совершенствование навыков конструктивного разрешения конфликтной ситуации, повышение культуры общения и межличностного взаимодействия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532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4754" y="191468"/>
            <a:ext cx="5382491" cy="49385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Мероприятия с детьми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672" y="685325"/>
            <a:ext cx="11748654" cy="160811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/>
              <a:t>В старших и подготовительных  группах прошел  тренинг на развитие  коммуникативных способностей. Ребята делали упражнения на умение общаться как вербально, так и не вербально, учились делать друг другу комплименты, выражать свое настроение через мимику и жесты. Дети играли в разные игры на  сплочение.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8" y="2466336"/>
            <a:ext cx="4986647" cy="394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4FD648-AE5C-4F26-BF96-A8806D46A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4599" y="2466336"/>
            <a:ext cx="5260273" cy="39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66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4754" y="191468"/>
            <a:ext cx="5382491" cy="49385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Мероприятия с детьми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6905" y="723827"/>
            <a:ext cx="6837466" cy="60423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Игровой тренинг «Давайте жить дружно»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692" y="1565624"/>
            <a:ext cx="5609707" cy="345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4FD648-AE5C-4F26-BF96-A8806D46A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180" y="2634343"/>
            <a:ext cx="5512502" cy="413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4754" y="191468"/>
            <a:ext cx="5382491" cy="49385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Мероприятия с детьми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6905" y="723827"/>
            <a:ext cx="6837466" cy="60423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Игровой тренинг «Изучаем эмоции»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1445880"/>
            <a:ext cx="5124852" cy="365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4FD648-AE5C-4F26-BF96-A8806D46A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486" y="3069772"/>
            <a:ext cx="6138117" cy="34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9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4754" y="281997"/>
            <a:ext cx="5382491" cy="49385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Мероприятия с детьми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8925" y="914402"/>
            <a:ext cx="10896601" cy="96981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/>
              <a:t>В младших группах прошло занятие «</a:t>
            </a:r>
            <a:r>
              <a:rPr lang="ru-RU" sz="2400" dirty="0" err="1"/>
              <a:t>Зайкины</a:t>
            </a:r>
            <a:r>
              <a:rPr lang="ru-RU" sz="2400" dirty="0"/>
              <a:t> друзья». Дети не только играли с заикой, но и проявляли к нему разные эмоции: защищали, жалели, спасали и веселили, вели себя как настоящие друзья.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2B1196-EA16-4CFE-9F4B-5AA66A9844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17560"/>
          <a:stretch/>
        </p:blipFill>
        <p:spPr>
          <a:xfrm rot="5400000">
            <a:off x="1122610" y="2098365"/>
            <a:ext cx="4577243" cy="47243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5603EE-1366-4F5C-B638-A69E8DB5E8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2"/>
          <a:stretch/>
        </p:blipFill>
        <p:spPr>
          <a:xfrm rot="5400000">
            <a:off x="6490611" y="2195478"/>
            <a:ext cx="4607367" cy="44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2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4754" y="281997"/>
            <a:ext cx="5382491" cy="49385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Мероприятия с детьми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928255"/>
            <a:ext cx="10515600" cy="9975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В группах детей с ТНР и ЗПР прошел игровой тренинг на </a:t>
            </a:r>
            <a:r>
              <a:rPr lang="ru-RU" dirty="0" err="1"/>
              <a:t>саморегуляцию</a:t>
            </a:r>
            <a:r>
              <a:rPr lang="ru-RU" dirty="0"/>
              <a:t> и умение  расслабляться.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A50911-FDE1-496F-AFA7-FA3E129AA2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8" y="2163288"/>
            <a:ext cx="5243616" cy="39327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C31C45-C0EB-46B5-B80B-ED970722F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2163288"/>
            <a:ext cx="5370285" cy="40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15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7154" y="217794"/>
            <a:ext cx="5382491" cy="49385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Мероприятия с детьми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486" y="725506"/>
            <a:ext cx="11266714" cy="15743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«</a:t>
            </a:r>
            <a:r>
              <a:rPr lang="ru-RU" sz="2400" dirty="0" err="1"/>
              <a:t>Цветопись</a:t>
            </a:r>
            <a:r>
              <a:rPr lang="ru-RU" sz="2400" dirty="0"/>
              <a:t> – домики»</a:t>
            </a:r>
          </a:p>
          <a:p>
            <a:pPr marL="0" indent="0" algn="just">
              <a:buNone/>
            </a:pPr>
            <a:r>
              <a:rPr lang="ru-RU" sz="2400" dirty="0"/>
              <a:t>Каждое утро, придя в садик и каждый вечер, уходя домой, дети в своих группах раскрашивали домики. Цвет кирпичика соответствовал настроению ребенка. В конце недели педагоги вместе с психологом провели анализ цветописи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474" y="4558146"/>
            <a:ext cx="6460725" cy="2082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84" y="2444339"/>
            <a:ext cx="7147263" cy="1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644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210</TotalTime>
  <Words>541</Words>
  <Application>Microsoft Office PowerPoint</Application>
  <PresentationFormat>Широкоэкранный</PresentationFormat>
  <Paragraphs>41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НЕДЕЛЯ    ПСИХОЛОГИИ </vt:lpstr>
      <vt:lpstr>ЗАДАЧИ  недели  психологии</vt:lpstr>
      <vt:lpstr>Основная тема недели психологии –   «Учимся   общаться»</vt:lpstr>
      <vt:lpstr>Мероприятия с детьми</vt:lpstr>
      <vt:lpstr>Мероприятия с детьми</vt:lpstr>
      <vt:lpstr>Мероприятия с детьми</vt:lpstr>
      <vt:lpstr>Мероприятия с детьми</vt:lpstr>
      <vt:lpstr>Мероприятия с детьми</vt:lpstr>
      <vt:lpstr>Мероприятия с детьми</vt:lpstr>
      <vt:lpstr>Мероприятия с педагогами</vt:lpstr>
      <vt:lpstr>Оформление</vt:lpstr>
      <vt:lpstr>Мероприятия с родителями</vt:lpstr>
      <vt:lpstr>Мероприятия с родителями</vt:lpstr>
      <vt:lpstr>Мероприятия с родителями</vt:lpstr>
      <vt:lpstr>Мероприятия с родителями</vt:lpstr>
      <vt:lpstr>Участие в конкурсе</vt:lpstr>
      <vt:lpstr>Результаты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 ПСИХОЛОГИИ </dc:title>
  <dc:creator>светлана</dc:creator>
  <cp:lastModifiedBy>User</cp:lastModifiedBy>
  <cp:revision>21</cp:revision>
  <dcterms:created xsi:type="dcterms:W3CDTF">2023-11-27T08:58:36Z</dcterms:created>
  <dcterms:modified xsi:type="dcterms:W3CDTF">2023-11-29T07:25:58Z</dcterms:modified>
</cp:coreProperties>
</file>