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55F"/>
    <a:srgbClr val="09101D"/>
    <a:srgbClr val="000066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397" y="0"/>
            <a:ext cx="9303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4472C4">
                    <a:lumMod val="50000"/>
                  </a:srgbClr>
                </a:solidFill>
              </a:rPr>
              <a:t>Викторина загадок: </a:t>
            </a:r>
          </a:p>
          <a:p>
            <a:pPr lvl="0" algn="ctr"/>
            <a:r>
              <a:rPr lang="ru-RU" sz="4400" b="1" dirty="0">
                <a:solidFill>
                  <a:srgbClr val="4472C4">
                    <a:lumMod val="50000"/>
                  </a:srgbClr>
                </a:solidFill>
              </a:rPr>
              <a:t>дикие и домашние животные.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4663" y="1596676"/>
            <a:ext cx="7697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Times New Roman, serif"/>
              </a:rPr>
              <a:t>Цель: </a:t>
            </a: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Times New Roman, serif"/>
              </a:rPr>
              <a:t>обобщение знаний о домашних и диких животных.</a:t>
            </a:r>
          </a:p>
          <a:p>
            <a:pPr lvl="0"/>
            <a:r>
              <a:rPr lang="ru-RU" sz="2800" b="1" dirty="0" smtClean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 учить </a:t>
            </a:r>
            <a:r>
              <a:rPr lang="ru-RU" sz="2800" dirty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детей концентрировать внимание, </a:t>
            </a:r>
            <a:r>
              <a:rPr lang="ru-RU" sz="2800" dirty="0" err="1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мобилизовывать</a:t>
            </a:r>
            <a:r>
              <a:rPr lang="ru-RU" sz="2800" dirty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 мыслительную деятельность для поиска ответа на поставленный </a:t>
            </a:r>
            <a:r>
              <a:rPr lang="ru-RU" sz="2800" dirty="0" smtClean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вопрос; развивать </a:t>
            </a:r>
            <a:r>
              <a:rPr lang="ru-RU" sz="2800" dirty="0">
                <a:solidFill>
                  <a:srgbClr val="25055F"/>
                </a:solidFill>
                <a:latin typeface="Times New Roman" pitchFamily="18" charset="0"/>
                <a:cs typeface="Times New Roman" pitchFamily="18" charset="0"/>
              </a:rPr>
              <a:t>смекалку.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5958" y="4954687"/>
            <a:ext cx="5540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Тёткина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Екатерина Григорьевна, воспитатель</a:t>
            </a:r>
          </a:p>
          <a:p>
            <a:pPr lvl="0" algn="r"/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МБДОУ г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Иркутска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 №97</a:t>
            </a:r>
          </a:p>
        </p:txBody>
      </p:sp>
    </p:spTree>
    <p:extLst>
      <p:ext uri="{BB962C8B-B14F-4D97-AF65-F5344CB8AC3E}">
        <p14:creationId xmlns:p14="http://schemas.microsoft.com/office/powerpoint/2010/main" val="37586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603" y="-143662"/>
            <a:ext cx="4005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Завитком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мои рога,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 кудрявый 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 в жару, ни в стужу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снимаю шубу.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" r="15432"/>
          <a:stretch/>
        </p:blipFill>
        <p:spPr>
          <a:xfrm>
            <a:off x="3966443" y="1910278"/>
            <a:ext cx="6274837" cy="43381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3692" y="6127906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БАРАН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06" y="282376"/>
            <a:ext cx="777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зверей она хитрей,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Шубка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рыжая на ней.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91" y="1359593"/>
            <a:ext cx="6659048" cy="472896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4652" y="608855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537455"/>
            <a:ext cx="8209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Короткий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хвостик, длинные ушки.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скачет он по опушке.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14228" r="18382" b="1591"/>
          <a:stretch/>
        </p:blipFill>
        <p:spPr>
          <a:xfrm>
            <a:off x="3896752" y="1894807"/>
            <a:ext cx="6466448" cy="40552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ЗАЯЦ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0"/>
            <a:ext cx="6334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есть дупло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нём и сухо и тепло.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Укрываюсь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хвостом,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Засыпаю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сладким сном.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326" b="1119"/>
          <a:stretch/>
        </p:blipFill>
        <p:spPr>
          <a:xfrm>
            <a:off x="4106935" y="2062103"/>
            <a:ext cx="5524745" cy="40677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БЕЛКА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389" y="0"/>
            <a:ext cx="7117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Серый, страшный и зубастый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Произвёл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переполох.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зверята разбежались.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Напугал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зверят тех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1" b="10127"/>
          <a:stretch/>
        </p:blipFill>
        <p:spPr>
          <a:xfrm>
            <a:off x="4533017" y="2131495"/>
            <a:ext cx="5830183" cy="41520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3017" y="6166798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359" y="-125370"/>
            <a:ext cx="5935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берлоги слышен храп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хозяин, косолап.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 замело,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во сне тепло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5" b="4384"/>
          <a:stretch/>
        </p:blipFill>
        <p:spPr>
          <a:xfrm>
            <a:off x="4281028" y="1859397"/>
            <a:ext cx="5945011" cy="43774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292" y="608855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МЕДВЕДЬ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701" y="0"/>
            <a:ext cx="636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иголочки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лесу на елочке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Зверя лучше не тревожь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колючий. Это…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8"/>
          <a:stretch/>
        </p:blipFill>
        <p:spPr>
          <a:xfrm>
            <a:off x="4576120" y="2062103"/>
            <a:ext cx="5556728" cy="393591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ЁЖИК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750" y="0"/>
            <a:ext cx="6612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Травы копытами касаясь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лесу красавец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смело и легко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 раскинув широко.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r="7698" b="5775"/>
          <a:stretch/>
        </p:blipFill>
        <p:spPr>
          <a:xfrm>
            <a:off x="4271750" y="1996654"/>
            <a:ext cx="6091450" cy="41339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1750" y="608855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ЛОСЬ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8" y="0"/>
            <a:ext cx="7840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Дикий зверь тропой бежит,</a:t>
            </a: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хрюкнет, завизжит.</a:t>
            </a: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ним детишек караван,</a:t>
            </a:r>
          </a:p>
          <a:p>
            <a:pPr lvl="0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зверь лесной…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7666" r="4278" b="19602"/>
          <a:stretch/>
        </p:blipFill>
        <p:spPr>
          <a:xfrm>
            <a:off x="4162569" y="2062103"/>
            <a:ext cx="6093952" cy="410599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9892" y="608855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КАБАН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362058" y="149419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8392948" y="18384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9239709" y="34934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9919095" y="81004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10354717" y="146330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10499144" y="2260048"/>
            <a:ext cx="578730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10332810" y="3099107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9848861" y="375559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9192412" y="418512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8392948" y="431858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7575664" y="414103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7572553" y="35350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6953560" y="3685429"/>
            <a:ext cx="578731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6519778" y="303695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6368453" y="2271621"/>
            <a:ext cx="578730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6498096" y="153548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6888115" y="890610"/>
            <a:ext cx="578731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556190" y="932356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8430314" y="2372356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1" y="5842337"/>
            <a:ext cx="12192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Кликом мышки на центр стрелки мы запускаем и останавливаем её вращение. Кликаем на число где остановилась стрелка и отвечаем на вопрос. Число которое уже выпадало будет зелёного цвета, если стрелка покажет на него, двигаемся по часовой стрелке далее.</a:t>
            </a: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021" y="165428"/>
            <a:ext cx="765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мурлычит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окошка: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погладь меня немножко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тепла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зажмурю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7330" r="14683" b="6800"/>
          <a:stretch/>
        </p:blipFill>
        <p:spPr>
          <a:xfrm>
            <a:off x="4328160" y="1735088"/>
            <a:ext cx="5897879" cy="427584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5319" y="5978777"/>
            <a:ext cx="327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208" y="-76200"/>
            <a:ext cx="7303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верный друг,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слышу каждый звук.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отличный нюх,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и острый слух.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2717"/>
          <a:stretch/>
        </p:blipFill>
        <p:spPr>
          <a:xfrm>
            <a:off x="4160520" y="1985904"/>
            <a:ext cx="6019800" cy="429297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6888" y="6157747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СОБАКА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937" y="0"/>
            <a:ext cx="5308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Вместо хвостика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крючок,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носа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пятачок.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Пятачок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дырявый,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крючок вертлявый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90" y="2062103"/>
            <a:ext cx="6214129" cy="418629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9775" y="6104550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СВИНЬЯ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8513" y="0"/>
            <a:ext cx="6627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Голодная мычит,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ытая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жуёт,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ребятам молоко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даёт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3" y="1325678"/>
            <a:ext cx="6658667" cy="462436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7409" y="6088559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851" y="0"/>
            <a:ext cx="6237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Для защиты от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врага</a:t>
            </a: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длинные рога.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Бородой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своей трясет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стремится в огород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30" y="2044087"/>
            <a:ext cx="6084090" cy="42021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9686" y="6157747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КОЗА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-121145"/>
            <a:ext cx="6677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Он пушистый и глазастый, 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ушастый и зубастый.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Любит кушать он морковку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капусту для сноровки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52" y="1940958"/>
            <a:ext cx="6104988" cy="433792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157747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0"/>
            <a:ext cx="5615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2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Посмотри какая грива,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Шелковиста и красива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ru-RU" sz="32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Прокачу того </a:t>
            </a:r>
            <a:r>
              <a:rPr lang="ru-RU" sz="32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я быстро,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Кто не побоится.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8"/>
          <a:stretch/>
        </p:blipFill>
        <p:spPr>
          <a:xfrm>
            <a:off x="3855720" y="1935480"/>
            <a:ext cx="6386829" cy="43434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8053" y="6118108"/>
            <a:ext cx="511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ЛОШАДЬ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413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ййййй</cp:lastModifiedBy>
  <cp:revision>38</cp:revision>
  <dcterms:created xsi:type="dcterms:W3CDTF">2020-02-29T02:38:23Z</dcterms:created>
  <dcterms:modified xsi:type="dcterms:W3CDTF">2023-11-19T01:44:24Z</dcterms:modified>
</cp:coreProperties>
</file>