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1" y="1473664"/>
            <a:ext cx="81204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solidFill>
                  <a:srgbClr val="70AD47">
                    <a:lumMod val="50000"/>
                  </a:srgbClr>
                </a:solidFill>
              </a:rPr>
              <a:t>Викторина загадок: овощи и фрукты</a:t>
            </a:r>
            <a:endParaRPr lang="ru-RU" sz="6000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722" y="5295879"/>
            <a:ext cx="8154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Выполнила: Тёткина Екатерина Григорьевна, воспитатель</a:t>
            </a:r>
          </a:p>
          <a:p>
            <a:pPr lvl="0"/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МБДОУ г. Иркутска детский сад №97</a:t>
            </a:r>
            <a:endParaRPr lang="ru-RU" sz="2800" dirty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9134" y="3529477"/>
            <a:ext cx="862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Times New Roman, serif"/>
              </a:rPr>
              <a:t>Цель: </a:t>
            </a:r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, serif"/>
              </a:rPr>
              <a:t>обобщение знаний об овощах и фруктах.</a:t>
            </a:r>
            <a:endParaRPr lang="ru-RU" sz="2800" dirty="0">
              <a:solidFill>
                <a:srgbClr val="70AD4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2" y="89571"/>
            <a:ext cx="6530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сучках висят шары,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Посинели от жары.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1136" r="14693" b="7420"/>
          <a:stretch/>
        </p:blipFill>
        <p:spPr>
          <a:xfrm>
            <a:off x="3365500" y="1300274"/>
            <a:ext cx="5334000" cy="476250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1631" y="5922361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СЛИВА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158484" y="400895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03" y="186841"/>
            <a:ext cx="9341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Само с кулачок, красный бочок,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Потрогаешь - гладко, откусишь - сладко.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2731" r="9944" b="8509"/>
          <a:stretch/>
        </p:blipFill>
        <p:spPr>
          <a:xfrm>
            <a:off x="3517901" y="1509398"/>
            <a:ext cx="4500292" cy="447716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5279" y="5986562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ЯБЛОКО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123713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27" y="-47611"/>
            <a:ext cx="11238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 за фрукт лежит на блюде?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Мы его все очень любим,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Очень важный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господин, Золотистый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12819" r="1785" b="9119"/>
          <a:stretch/>
        </p:blipFill>
        <p:spPr>
          <a:xfrm>
            <a:off x="2905278" y="1825099"/>
            <a:ext cx="5478554" cy="41847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5278" y="5946798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МАНДАРИН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103892" y="3983751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03" y="207624"/>
            <a:ext cx="9002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Подставив солнышку бочок,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Лежит на грядке … .</a:t>
            </a:r>
            <a:endParaRPr kumimoji="0" lang="ru-RU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13031" r="5957" b="15598"/>
          <a:stretch/>
        </p:blipFill>
        <p:spPr>
          <a:xfrm>
            <a:off x="1746117" y="1585848"/>
            <a:ext cx="7060290" cy="408940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3717" y="5940700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КАБАЧОК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240371" y="400895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81" y="207624"/>
            <a:ext cx="11620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Над землей трава,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 землей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бордовая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голова.</a:t>
            </a:r>
            <a:endParaRPr kumimoji="0" lang="ru-RU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927100"/>
            <a:ext cx="5156200" cy="490864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8926" y="5950040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СВЁКЛА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267666" y="400895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27" y="151200"/>
            <a:ext cx="6449273" cy="179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300"/>
              </a:lnSpc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Он на юге вырастал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гроздь плоды свои собрал.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 суровою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зимой придет</a:t>
            </a:r>
          </a:p>
          <a:p>
            <a:pPr lvl="0">
              <a:lnSpc>
                <a:spcPts val="33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изюмом к нам домой.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30412"/>
            <a:ext cx="6444442" cy="389888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5278" y="5950040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ВИНОГРАД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126639" y="405199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" y="50364"/>
            <a:ext cx="11716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 за фрукт поспел в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садочке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 Кость внутри, в веснушках щечки. Прилетел к нему рой ос — Сладок мягкий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6399" r="3946" b="4715"/>
          <a:stretch/>
        </p:blipFill>
        <p:spPr>
          <a:xfrm>
            <a:off x="4064000" y="1346200"/>
            <a:ext cx="4699000" cy="445594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1631" y="6015420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АБРИКОС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174309" y="3941413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41" y="-106206"/>
            <a:ext cx="11764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Он оранжевый,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приятный, </a:t>
            </a:r>
          </a:p>
          <a:p>
            <a:pPr lvl="0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Вкусный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запах ароматный.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Сходим быстро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магазин, Купим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круглый …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4"/>
          <a:stretch/>
        </p:blipFill>
        <p:spPr>
          <a:xfrm>
            <a:off x="3292994" y="1785244"/>
            <a:ext cx="5368406" cy="421328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164" y="5998532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АПЕЛЬСИН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9994711" y="395645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77" y="0"/>
            <a:ext cx="11361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форме капли, цвета сливы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Овощ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вкусный и красивый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84" y="1374501"/>
            <a:ext cx="4582063" cy="462024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4335" y="5922361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БАКЛАЖАН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174309" y="426631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87909" y="1186549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2779136" y="11927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3582679" y="136821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4262065" y="182891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4697687" y="24821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4841875" y="33324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4675780" y="411797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4191831" y="477446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3535382" y="520399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2735918" y="533745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1918634" y="515990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1915523" y="1372368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1296530" y="470429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862748" y="405582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711422" y="329048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841066" y="255435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1231085" y="1909478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912389" y="1904192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2797686" y="3391182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53176" y="149707"/>
            <a:ext cx="57591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Кликом мышки на центр стрелки мы запускаем и останавливаем её вращение. Кликаем на число где остановилась стрелка и отвечаем на вопрос. Число которое уже выпадало будет зелёного цвета, если стрелка покажет на него, двигаемся по часовой стрелке далее.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7248" y="295555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rgbClr val="70AD47">
                    <a:lumMod val="50000"/>
                  </a:srgbClr>
                </a:solidFill>
              </a:rPr>
              <a:t>Ход игры: дети делятся на две команды, поочерёдно выбирают номер вопроса кликом мышки на центр стрелки, затем на указанную стрелкой цифру, вы переходите на слайд с загадкой, для возврата кликаем на прямоугольник </a:t>
            </a:r>
          </a:p>
          <a:p>
            <a:pPr lvl="0"/>
            <a:r>
              <a:rPr lang="ru-RU" sz="2400" dirty="0">
                <a:solidFill>
                  <a:srgbClr val="70AD47">
                    <a:lumMod val="50000"/>
                  </a:srgbClr>
                </a:solidFill>
              </a:rPr>
              <a:t>       НАЧАЛО.</a:t>
            </a:r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02" y="73430"/>
            <a:ext cx="10368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Уродилась я на славу, Голова бела, кудрява. Кто любит щи — Меня в них ищи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" b="3562"/>
          <a:stretch/>
        </p:blipFill>
        <p:spPr>
          <a:xfrm>
            <a:off x="1750374" y="1374615"/>
            <a:ext cx="7202557" cy="446247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46" y="5950040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172131" y="4110066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118602"/>
            <a:ext cx="731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грядке длинный и зелёный, А в кадке жёлтый и солёный.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2459" r="2496" b="4724"/>
          <a:stretch/>
        </p:blipFill>
        <p:spPr>
          <a:xfrm>
            <a:off x="1965279" y="1442042"/>
            <a:ext cx="6728346" cy="440604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1593" y="5930014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ОГУРЕЦ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144835" y="3891701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2" y="237203"/>
            <a:ext cx="3458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Этот фрукт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вкус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хорош.</a:t>
            </a:r>
          </a:p>
          <a:p>
            <a:pPr lvl="0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лампочку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похож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7335" r="9087" b="4545"/>
          <a:stretch/>
        </p:blipFill>
        <p:spPr>
          <a:xfrm>
            <a:off x="4060228" y="237203"/>
            <a:ext cx="4588471" cy="545239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46" y="5950040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ГРУША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213075" y="400895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86" y="101350"/>
            <a:ext cx="1129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Желтый цитрусовый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плод</a:t>
            </a:r>
          </a:p>
          <a:p>
            <a:pPr lvl="0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странах солнечных растёт.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вкус кислейший он, А зовут его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6135"/>
          <a:stretch/>
        </p:blipFill>
        <p:spPr>
          <a:xfrm>
            <a:off x="2380447" y="2040342"/>
            <a:ext cx="6141254" cy="390127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46" y="5949656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ЛИМОН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254018" y="4137361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4" y="70304"/>
            <a:ext cx="11798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Он на солнце греет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бок, Дарит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нам томатный сок.</a:t>
            </a:r>
          </a:p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Любят люди с давних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пор. Красный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спелый …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5125"/>
          <a:stretch/>
        </p:blipFill>
        <p:spPr>
          <a:xfrm>
            <a:off x="3142446" y="1393743"/>
            <a:ext cx="5245100" cy="45478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46" y="5949656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ПОМИДОР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9967415" y="4008957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16" y="-39181"/>
            <a:ext cx="11539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Сидит дед во сто шуб одет,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Кто его раздевает,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Тот слезы проливает.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4084" r="26934" b="3358"/>
          <a:stretch/>
        </p:blipFill>
        <p:spPr>
          <a:xfrm rot="16200000">
            <a:off x="3709341" y="994874"/>
            <a:ext cx="4124991" cy="580452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46" y="6036618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ЛУК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174309" y="3983751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08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 кудрявый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хохолок, Лису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 норки поволок.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ощупь - очень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гладкая, На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вкус - как сахар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сладкая.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6" y="1323440"/>
            <a:ext cx="7045700" cy="461818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46" y="5949656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МОРКОВЬ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103892" y="3997399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351</Words>
  <Application>Microsoft Office PowerPoint</Application>
  <PresentationFormat>Широкоэкранный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ййййй</cp:lastModifiedBy>
  <cp:revision>33</cp:revision>
  <dcterms:created xsi:type="dcterms:W3CDTF">2020-02-29T02:38:23Z</dcterms:created>
  <dcterms:modified xsi:type="dcterms:W3CDTF">2023-11-01T13:35:53Z</dcterms:modified>
</cp:coreProperties>
</file>