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59" r:id="rId4"/>
    <p:sldId id="256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FAC4-B769-4868-AE55-4469BE93E11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8ACF-8158-43E5-AF81-18C74DE66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1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529F-7C24-438F-8F2C-17F4B6760666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ИГРА УГАДАЙКА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344816" cy="175260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Georgia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Georgia"/>
              </a:rPr>
              <a:t> развивать концентрацию, объем и устойчивость зрительного внимания.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581128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/>
              </a:rPr>
              <a:t>Выполнила: Тёткина Екатерина Григорьевна, воспитатель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eorgia"/>
              </a:rPr>
              <a:t>МБДОУ г. Иркутска детский сад №97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42850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732240" y="4653136"/>
            <a:ext cx="1872208" cy="18722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732240" y="404664"/>
            <a:ext cx="1872208" cy="1800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732240" y="2564904"/>
            <a:ext cx="1872208" cy="1800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5560"/>
            <a:ext cx="2920084" cy="3564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н</a:t>
            </a:r>
            <a:r>
              <a:rPr lang="ru-RU" sz="3600" dirty="0" smtClean="0">
                <a:solidFill>
                  <a:schemeClr val="bg1"/>
                </a:solidFill>
              </a:rPr>
              <a:t>айди тако</a:t>
            </a:r>
            <a:r>
              <a:rPr lang="ru-RU" sz="3600" dirty="0">
                <a:solidFill>
                  <a:schemeClr val="bg1"/>
                </a:solidFill>
              </a:rPr>
              <a:t>й</a:t>
            </a:r>
            <a:r>
              <a:rPr lang="ru-RU" sz="3600" dirty="0" smtClean="0">
                <a:solidFill>
                  <a:schemeClr val="bg1"/>
                </a:solidFill>
              </a:rPr>
              <a:t> шарик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804248" y="332656"/>
            <a:ext cx="1872208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3266545" cy="3593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329970"/>
            <a:ext cx="4424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найди </a:t>
            </a:r>
            <a:r>
              <a:rPr lang="ru-RU" sz="3600" dirty="0" smtClean="0">
                <a:solidFill>
                  <a:prstClr val="white"/>
                </a:solidFill>
              </a:rPr>
              <a:t>такую варежку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6876256" y="362709"/>
            <a:ext cx="1872208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732240" y="2492897"/>
            <a:ext cx="1923474" cy="182498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2943225" cy="3276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4317885"/>
            <a:ext cx="4841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найди </a:t>
            </a:r>
            <a:r>
              <a:rPr lang="ru-RU" sz="3600" dirty="0" smtClean="0">
                <a:solidFill>
                  <a:prstClr val="white"/>
                </a:solidFill>
              </a:rPr>
              <a:t>такого снеговика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732240" y="2492896"/>
            <a:ext cx="1872208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588224" y="329858"/>
            <a:ext cx="1872208" cy="1800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76672"/>
            <a:ext cx="3133111" cy="3710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5100" y="4437112"/>
            <a:ext cx="313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н</a:t>
            </a:r>
            <a:r>
              <a:rPr lang="ru-RU" sz="3600" dirty="0" smtClean="0">
                <a:solidFill>
                  <a:prstClr val="white"/>
                </a:solidFill>
              </a:rPr>
              <a:t>айди чья тень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6331" y="263691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4248" y="2492896"/>
            <a:ext cx="1872208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04248" y="404664"/>
            <a:ext cx="1872208" cy="1800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Hover r:id="" action="ppaction://noaction">
              <a:snd r:embed="rId4" name="me_line.wav"/>
            </a:hlinkHover>
          </p:cNvPr>
          <p:cNvSpPr/>
          <p:nvPr/>
        </p:nvSpPr>
        <p:spPr>
          <a:xfrm>
            <a:off x="6876256" y="4653136"/>
            <a:ext cx="1872208" cy="1800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2915816" y="6237312"/>
            <a:ext cx="2664296" cy="620688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ЗАВЕРШИТЬ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3205425" cy="3205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5747" y="4329970"/>
            <a:ext cx="4679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н</a:t>
            </a:r>
            <a:r>
              <a:rPr lang="ru-RU" sz="3600" dirty="0" smtClean="0">
                <a:solidFill>
                  <a:prstClr val="white"/>
                </a:solidFill>
              </a:rPr>
              <a:t>айди такую снежинку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</Words>
  <Application>Microsoft Office PowerPoint</Application>
  <PresentationFormat>Экран (4:3)</PresentationFormat>
  <Paragraphs>15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Тема Office</vt:lpstr>
      <vt:lpstr>ИГРА УГАДАЙКА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</dc:title>
  <dc:creator>Аствацатуров</dc:creator>
  <cp:lastModifiedBy>ййййй</cp:lastModifiedBy>
  <cp:revision>21</cp:revision>
  <dcterms:created xsi:type="dcterms:W3CDTF">2012-03-29T16:09:04Z</dcterms:created>
  <dcterms:modified xsi:type="dcterms:W3CDTF">2023-11-12T03:12:06Z</dcterms:modified>
</cp:coreProperties>
</file>