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8" r:id="rId2"/>
    <p:sldId id="264" r:id="rId3"/>
    <p:sldId id="256" r:id="rId4"/>
    <p:sldId id="257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-108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7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2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68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53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291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878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9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8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4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3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7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97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6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56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360A-6D16-42AB-BE32-CEC680A016C2}" type="datetimeFigureOut">
              <a:rPr lang="ru-RU" smtClean="0"/>
              <a:t>12.08.2021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EF6470-2C48-4EA2-8676-030319870D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9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1.jp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4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10" Type="http://schemas.openxmlformats.org/officeDocument/2006/relationships/image" Target="../media/image15.jp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8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20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2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4.jpg"/><Relationship Id="rId5" Type="http://schemas.openxmlformats.org/officeDocument/2006/relationships/image" Target="../media/image21.jpg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24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7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10" Type="http://schemas.openxmlformats.org/officeDocument/2006/relationships/image" Target="../media/image29.jp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7.jp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10" Type="http://schemas.openxmlformats.org/officeDocument/2006/relationships/image" Target="../media/image33.jpg"/><Relationship Id="rId4" Type="http://schemas.openxmlformats.org/officeDocument/2006/relationships/audio" Target="../media/audio1.wav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025" y="838200"/>
            <a:ext cx="10772775" cy="17621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Open Sans"/>
              </a:rPr>
              <a:t>Игра сортировка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Open Sans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Open Sans"/>
              </a:rPr>
              <a:t>«Кому</a:t>
            </a:r>
            <a:r>
              <a:rPr lang="ru-RU" sz="6000" dirty="0">
                <a:solidFill>
                  <a:schemeClr val="accent2">
                    <a:lumMod val="75000"/>
                  </a:schemeClr>
                </a:solidFill>
                <a:latin typeface="Open Sans"/>
              </a:rPr>
              <a:t>, что нужно для работы?»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95975" y="4048125"/>
            <a:ext cx="5608637" cy="1855537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Выполнила: Тёткина Екатерина Григорьевна</a:t>
            </a:r>
          </a:p>
          <a:p>
            <a:pPr algn="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оспитатель ВКК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МБДОУ г. Иркутска детский сад №97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3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250" y="413554"/>
            <a:ext cx="10134600" cy="5888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dirty="0">
                <a:solidFill>
                  <a:srgbClr val="383838"/>
                </a:solidFill>
                <a:latin typeface="Open Sans"/>
              </a:rPr>
              <a:t>Цель: Расширять представления детей о мире профессионального </a:t>
            </a:r>
            <a:r>
              <a:rPr lang="ru-RU" sz="2400" dirty="0" smtClean="0">
                <a:solidFill>
                  <a:srgbClr val="383838"/>
                </a:solidFill>
                <a:latin typeface="Open Sans"/>
              </a:rPr>
              <a:t>труда.</a:t>
            </a:r>
            <a:endParaRPr lang="ru-RU" sz="2400" dirty="0">
              <a:solidFill>
                <a:srgbClr val="383838"/>
              </a:solidFill>
              <a:latin typeface="Open Sans"/>
            </a:endParaRP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Задачи: упражнять детей в умении подбирать инструменты и материалы необходимые для труда людей различных профессий. Называть трудовые действия с данными предметами. Уточнить знания детей о профессии врача, учителя, парикмахера, повара, продавца, строителя, учителя, водителя. Способствовать развитию связной речи, внимания, логического мышления. Формировать интерес и уважение к людям различных профессий. </a:t>
            </a:r>
          </a:p>
          <a:p>
            <a:pPr lvl="0" defTabSz="457200">
              <a:spcBef>
                <a:spcPts val="1000"/>
              </a:spcBef>
              <a:buClr>
                <a:srgbClr val="A53010"/>
              </a:buClr>
            </a:pPr>
            <a:r>
              <a:rPr lang="ru-RU" sz="2400" dirty="0">
                <a:solidFill>
                  <a:prstClr val="black">
                    <a:lumMod val="65000"/>
                    <a:lumOff val="35000"/>
                  </a:prstClr>
                </a:solidFill>
              </a:rPr>
              <a:t>Ход: На предложенном слайде ребёнок определяет профессию данного человека. И нажатием на картинки выбирает предметы и материалы, необходимые для труда представителя этой профессии. Если ребёнок выбирает не относящийся к профессии предмет, картинка покачивается.</a:t>
            </a:r>
          </a:p>
        </p:txBody>
      </p:sp>
    </p:spTree>
    <p:extLst>
      <p:ext uri="{BB962C8B-B14F-4D97-AF65-F5344CB8AC3E}">
        <p14:creationId xmlns:p14="http://schemas.microsoft.com/office/powerpoint/2010/main" val="138880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B5504F9-D104-4917-8401-46F36DDDF7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4" t="17709" r="1" b="1165"/>
          <a:stretch/>
        </p:blipFill>
        <p:spPr>
          <a:xfrm>
            <a:off x="3152775" y="258176"/>
            <a:ext cx="3812668" cy="585451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" t="14419" b="17517"/>
          <a:stretch/>
        </p:blipFill>
        <p:spPr>
          <a:xfrm>
            <a:off x="9201150" y="114300"/>
            <a:ext cx="2375000" cy="138112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D785983-120A-4AA0-9690-33FCC14D8BE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14"/>
          <a:stretch/>
        </p:blipFill>
        <p:spPr>
          <a:xfrm>
            <a:off x="9279886" y="1577848"/>
            <a:ext cx="2217529" cy="19178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17" b="16479"/>
          <a:stretch/>
        </p:blipFill>
        <p:spPr>
          <a:xfrm>
            <a:off x="9410834" y="3640532"/>
            <a:ext cx="2043552" cy="14954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" t="11506" r="-558" b="5200"/>
          <a:stretch/>
        </p:blipFill>
        <p:spPr>
          <a:xfrm>
            <a:off x="9639300" y="5268930"/>
            <a:ext cx="1815085" cy="1390651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3477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025669" y="624914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6965442" y="6091282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</p:spTree>
    <p:extLst>
      <p:ext uri="{BB962C8B-B14F-4D97-AF65-F5344CB8AC3E}">
        <p14:creationId xmlns:p14="http://schemas.microsoft.com/office/powerpoint/2010/main" val="128393678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72174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07407E-6 L -0.69687 -0.114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-57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5A28538-1092-46EB-A2C7-B01ADE69D1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2" t="16941"/>
          <a:stretch/>
        </p:blipFill>
        <p:spPr>
          <a:xfrm>
            <a:off x="3752851" y="338790"/>
            <a:ext cx="3918344" cy="569806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" t="7171" b="5948"/>
          <a:stretch/>
        </p:blipFill>
        <p:spPr>
          <a:xfrm>
            <a:off x="9191625" y="57150"/>
            <a:ext cx="2261423" cy="17145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3" b="9332"/>
          <a:stretch/>
        </p:blipFill>
        <p:spPr>
          <a:xfrm>
            <a:off x="9303822" y="3514525"/>
            <a:ext cx="2098993" cy="162877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t="12220" r="13659" b="10074"/>
          <a:stretch/>
        </p:blipFill>
        <p:spPr>
          <a:xfrm>
            <a:off x="9372600" y="5248075"/>
            <a:ext cx="2038401" cy="1390850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2C321F9-6136-4348-8250-01704A94674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61" b="1916"/>
          <a:stretch/>
        </p:blipFill>
        <p:spPr>
          <a:xfrm>
            <a:off x="9295639" y="1876424"/>
            <a:ext cx="2115361" cy="153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24185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00162 L -0.69036 0.0958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53" y="46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15 -0.04676 L -0.6914 -0.0694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62" y="-113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03 3.33333E-6 L -0.68984 0.111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41" y="55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5A28538-1092-46EB-A2C7-B01ADE69D1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1" b="4618"/>
          <a:stretch/>
        </p:blipFill>
        <p:spPr>
          <a:xfrm>
            <a:off x="4141214" y="371282"/>
            <a:ext cx="3878835" cy="55627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2" b="11259"/>
          <a:stretch/>
        </p:blipFill>
        <p:spPr>
          <a:xfrm>
            <a:off x="9305925" y="162322"/>
            <a:ext cx="2134092" cy="14668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72" b="9029"/>
          <a:stretch/>
        </p:blipFill>
        <p:spPr>
          <a:xfrm>
            <a:off x="9305926" y="1743075"/>
            <a:ext cx="2134092" cy="154305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12" b="17501"/>
          <a:stretch/>
        </p:blipFill>
        <p:spPr>
          <a:xfrm>
            <a:off x="9534525" y="5238613"/>
            <a:ext cx="1905493" cy="1305981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2C321F9-6136-4348-8250-01704A94674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5"/>
          <a:stretch/>
        </p:blipFill>
        <p:spPr>
          <a:xfrm>
            <a:off x="9382125" y="3390763"/>
            <a:ext cx="2057892" cy="17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8097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-0.65625 0.06805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3" y="34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66328 -0.0215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4" y="-10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22222E-6 L -0.71953 -0.0993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77" y="-497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B5504F9-D104-4917-8401-46F36DDDF7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8" t="17391" r="2814" b="4515"/>
          <a:stretch/>
        </p:blipFill>
        <p:spPr>
          <a:xfrm>
            <a:off x="3467100" y="260461"/>
            <a:ext cx="4848225" cy="570379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4" t="9655" r="6883" b="11724"/>
          <a:stretch/>
        </p:blipFill>
        <p:spPr>
          <a:xfrm>
            <a:off x="9105900" y="88271"/>
            <a:ext cx="2016825" cy="143767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D785983-120A-4AA0-9690-33FCC14D8B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49" y="1658923"/>
            <a:ext cx="1945176" cy="148432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775" y="3276223"/>
            <a:ext cx="1873950" cy="14954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075" y="4991100"/>
            <a:ext cx="1759650" cy="1668481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3477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025669" y="624914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6965442" y="6091282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</p:spTree>
    <p:extLst>
      <p:ext uri="{BB962C8B-B14F-4D97-AF65-F5344CB8AC3E}">
        <p14:creationId xmlns:p14="http://schemas.microsoft.com/office/powerpoint/2010/main" val="393274087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59259E-6 L -0.72175 0.1794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94" y="89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-0.69687 -0.1143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-57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B5504F9-D104-4917-8401-46F36DDDF74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0" t="19481" b="4036"/>
          <a:stretch/>
        </p:blipFill>
        <p:spPr>
          <a:xfrm>
            <a:off x="3400425" y="323851"/>
            <a:ext cx="4650619" cy="57674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01"/>
          <a:stretch/>
        </p:blipFill>
        <p:spPr>
          <a:xfrm>
            <a:off x="9010651" y="1674679"/>
            <a:ext cx="2107326" cy="15571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7D785983-120A-4AA0-9690-33FCC14D8BE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1" b="11690"/>
          <a:stretch/>
        </p:blipFill>
        <p:spPr>
          <a:xfrm>
            <a:off x="8943975" y="74063"/>
            <a:ext cx="2174002" cy="151868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1" b="13987"/>
          <a:stretch/>
        </p:blipFill>
        <p:spPr>
          <a:xfrm>
            <a:off x="9010651" y="3351989"/>
            <a:ext cx="2107326" cy="159455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" t="4567" r="4485" b="6947"/>
          <a:stretch/>
        </p:blipFill>
        <p:spPr>
          <a:xfrm>
            <a:off x="9200285" y="5067300"/>
            <a:ext cx="1917691" cy="1476375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3477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025669" y="624914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6965442" y="6091282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</p:spTree>
    <p:extLst>
      <p:ext uri="{BB962C8B-B14F-4D97-AF65-F5344CB8AC3E}">
        <p14:creationId xmlns:p14="http://schemas.microsoft.com/office/powerpoint/2010/main" val="2621351942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11111E-6 L -0.65794 -0.06852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04" y="-34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22222E-6 L -0.69687 -0.1143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44" y="-57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5A28538-1092-46EB-A2C7-B01ADE69D1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4"/>
          <a:stretch/>
        </p:blipFill>
        <p:spPr>
          <a:xfrm>
            <a:off x="3908793" y="371475"/>
            <a:ext cx="4247378" cy="563951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96" y="3373209"/>
            <a:ext cx="1703202" cy="147369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8" b="4446"/>
          <a:stretch/>
        </p:blipFill>
        <p:spPr>
          <a:xfrm>
            <a:off x="9789419" y="72641"/>
            <a:ext cx="1701079" cy="152756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0"/>
          <a:stretch/>
        </p:blipFill>
        <p:spPr>
          <a:xfrm>
            <a:off x="9906000" y="4949823"/>
            <a:ext cx="1676399" cy="1698627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419" y="1702189"/>
            <a:ext cx="1701079" cy="148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15222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44444E-6 L -0.76003 -0.13565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8" y="-678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85185E-6 L -0.70638 -0.025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26" y="-12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62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96296E-6 L -0.73203 -0.1379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02" y="-689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45A28538-1092-46EB-A2C7-B01ADE69D1A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9" t="16775"/>
          <a:stretch/>
        </p:blipFill>
        <p:spPr>
          <a:xfrm>
            <a:off x="3890525" y="301831"/>
            <a:ext cx="4241359" cy="55964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F379921-818B-42A1-AA49-B0F0CE52C85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1" r="12528"/>
          <a:stretch/>
        </p:blipFill>
        <p:spPr>
          <a:xfrm>
            <a:off x="9705975" y="106399"/>
            <a:ext cx="1703645" cy="137507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D68B621-37B3-45D4-AF2A-ADB5E6C2510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4"/>
          <a:stretch/>
        </p:blipFill>
        <p:spPr>
          <a:xfrm>
            <a:off x="9713797" y="3274061"/>
            <a:ext cx="1703645" cy="139745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8C5BE90-0FE5-4E87-AF4B-4D554A3FF52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3797" y="4891758"/>
            <a:ext cx="1726005" cy="1499517"/>
          </a:xfrm>
          <a:prstGeom prst="rect">
            <a:avLst/>
          </a:prstGeom>
        </p:spPr>
      </p:pic>
      <p:pic>
        <p:nvPicPr>
          <p:cNvPr id="12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95A1A4D6-39C7-49BE-8F17-76E6226706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042925" y="6248400"/>
            <a:ext cx="609600" cy="609600"/>
          </a:xfrm>
          <a:prstGeom prst="rect">
            <a:avLst/>
          </a:prstGeom>
        </p:spPr>
      </p:pic>
      <p:pic>
        <p:nvPicPr>
          <p:cNvPr id="14" name="cyborg-uh-oh_fkzgygnd">
            <a:hlinkClick r:id="" action="ppaction://media"/>
            <a:extLst>
              <a:ext uri="{FF2B5EF4-FFF2-40B4-BE49-F238E27FC236}">
                <a16:creationId xmlns:a16="http://schemas.microsoft.com/office/drawing/2014/main" xmlns="" id="{77A8040C-F202-4E29-B805-0FEE6D3163B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831080" y="6248400"/>
            <a:ext cx="609600" cy="609600"/>
          </a:xfrm>
          <a:prstGeom prst="rect">
            <a:avLst/>
          </a:prstGeom>
        </p:spPr>
      </p:pic>
      <p:sp>
        <p:nvSpPr>
          <p:cNvPr id="15" name="Прямоугольник: скругленные углы 14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58BEDA68-E943-435D-882A-A78EC14A8FBC}"/>
              </a:ext>
            </a:extLst>
          </p:cNvPr>
          <p:cNvSpPr/>
          <p:nvPr/>
        </p:nvSpPr>
        <p:spPr>
          <a:xfrm>
            <a:off x="7022592" y="6105385"/>
            <a:ext cx="1627632" cy="642887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2C321F9-6136-4348-8250-01704A94674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976" y="1587109"/>
            <a:ext cx="1703644" cy="146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8675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7.40741E-7 L -0.72058 0.08542 " pathEditMode="relative" rAng="0" ptsTypes="AA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29" y="425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6 L -0.73542 -0.007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71" y="-3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864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-0.72214 0.157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107" y="78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213</TotalTime>
  <Words>137</Words>
  <Application>Microsoft Office PowerPoint</Application>
  <PresentationFormat>Произвольный</PresentationFormat>
  <Paragraphs>14</Paragraphs>
  <Slides>9</Slides>
  <Notes>0</Notes>
  <HiddenSlides>0</HiddenSlides>
  <MMClips>14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Игра сортировка «Кому, что нужно для работы?»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DC97</cp:lastModifiedBy>
  <cp:revision>19</cp:revision>
  <dcterms:created xsi:type="dcterms:W3CDTF">2020-07-18T06:52:42Z</dcterms:created>
  <dcterms:modified xsi:type="dcterms:W3CDTF">2021-08-12T07:36:44Z</dcterms:modified>
  <cp:contentStatus/>
</cp:coreProperties>
</file>