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C167-17F3-4A98-9456-F329B9516BA1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AF48-4C9F-420D-9B3A-3D1BF5FAFD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3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Ð²Ð° Ð¶Ð°Ð´Ð½ÑÑ Ð¼ÐµÐ´Ð²ÐµÐ¶Ð¾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2018-05-09T07:09:48Z</dcterms:created>
  <dcterms:modified xsi:type="dcterms:W3CDTF">2018-05-09T07:21:59Z</dcterms:modified>
</cp:coreProperties>
</file>