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8" d="100"/>
          <a:sy n="98" d="100"/>
        </p:scale>
        <p:origin x="10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064B-2637-4448-B9BA-DF35440DAA7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768-B15F-4C65-A921-2F56341FD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1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064B-2637-4448-B9BA-DF35440DAA7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768-B15F-4C65-A921-2F56341FD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7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064B-2637-4448-B9BA-DF35440DAA7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768-B15F-4C65-A921-2F56341FD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064B-2637-4448-B9BA-DF35440DAA7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768-B15F-4C65-A921-2F56341FD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3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064B-2637-4448-B9BA-DF35440DAA7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768-B15F-4C65-A921-2F56341FD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4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064B-2637-4448-B9BA-DF35440DAA7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768-B15F-4C65-A921-2F56341FD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9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064B-2637-4448-B9BA-DF35440DAA7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768-B15F-4C65-A921-2F56341FD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94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064B-2637-4448-B9BA-DF35440DAA7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768-B15F-4C65-A921-2F56341FD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064B-2637-4448-B9BA-DF35440DAA7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768-B15F-4C65-A921-2F56341FD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9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064B-2637-4448-B9BA-DF35440DAA7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768-B15F-4C65-A921-2F56341FD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1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064B-2637-4448-B9BA-DF35440DAA7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768-B15F-4C65-A921-2F56341FD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3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064B-2637-4448-B9BA-DF35440DAA7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8A768-B15F-4C65-A921-2F56341FD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1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1569862" y="818660"/>
            <a:ext cx="3139924" cy="6838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узел 10"/>
          <p:cNvSpPr/>
          <p:nvPr/>
        </p:nvSpPr>
        <p:spPr>
          <a:xfrm>
            <a:off x="4595671" y="1050916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759834" y="2928636"/>
            <a:ext cx="1060604" cy="14053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узел 14"/>
          <p:cNvSpPr/>
          <p:nvPr/>
        </p:nvSpPr>
        <p:spPr>
          <a:xfrm>
            <a:off x="3556010" y="4135362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5701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8696528" y="1768509"/>
            <a:ext cx="2347608" cy="7606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6186791" y="2148850"/>
            <a:ext cx="2718169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Дважды щелкаем на название мелодии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16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stCxn id="6" idx="1"/>
          </p:cNvCxnSpPr>
          <p:nvPr/>
        </p:nvCxnSpPr>
        <p:spPr>
          <a:xfrm flipH="1" flipV="1">
            <a:off x="1921068" y="3312607"/>
            <a:ext cx="2788785" cy="20582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4577575" y="5238575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14</a:t>
            </a:r>
            <a:endParaRPr lang="ru-RU" sz="3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983333" y="4341730"/>
            <a:ext cx="2232641" cy="5145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узел 9"/>
          <p:cNvSpPr/>
          <p:nvPr/>
        </p:nvSpPr>
        <p:spPr>
          <a:xfrm>
            <a:off x="5971967" y="4633679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15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4730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93003"/>
            <a:ext cx="10515600" cy="3783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Не забудь сохранить работу!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1748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6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569862" y="818660"/>
            <a:ext cx="3139924" cy="6838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4595671" y="1050916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759834" y="2928636"/>
            <a:ext cx="1060604" cy="14053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3556010" y="4135362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5260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4774" y="1507787"/>
            <a:ext cx="2879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получили три слайда</a:t>
            </a:r>
          </a:p>
          <a:p>
            <a:endParaRPr lang="ru-RU" dirty="0" smtClean="0"/>
          </a:p>
          <a:p>
            <a:r>
              <a:rPr lang="ru-RU" dirty="0" smtClean="0"/>
              <a:t>Выделяем второй слайд (просто нажимаем на слайд №2 слева)</a:t>
            </a:r>
          </a:p>
          <a:p>
            <a:endParaRPr lang="ru-RU" dirty="0"/>
          </a:p>
          <a:p>
            <a:r>
              <a:rPr lang="ru-RU" dirty="0" smtClean="0"/>
              <a:t>Копируем его  и вставляем  последним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778020" y="642026"/>
            <a:ext cx="2444885" cy="1048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1297896" y="2790884"/>
            <a:ext cx="1060604" cy="14053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узел 8"/>
          <p:cNvSpPr/>
          <p:nvPr/>
        </p:nvSpPr>
        <p:spPr>
          <a:xfrm>
            <a:off x="2986100" y="1429465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2036843" y="3921192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992840" y="4906087"/>
            <a:ext cx="2090828" cy="5243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182750" y="1507787"/>
            <a:ext cx="451624" cy="517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94166" y="882452"/>
            <a:ext cx="154216" cy="6253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узел 20"/>
          <p:cNvSpPr/>
          <p:nvPr/>
        </p:nvSpPr>
        <p:spPr>
          <a:xfrm>
            <a:off x="2940091" y="4906087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6444" y="4875390"/>
            <a:ext cx="468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То же повторяем со слайдом №1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944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319"/>
            <a:ext cx="12192000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8861898" y="3658562"/>
            <a:ext cx="1848255" cy="27325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8630772" y="3449417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9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286017" y="2249088"/>
            <a:ext cx="287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Проверьте, что у вас получилось:</a:t>
            </a:r>
          </a:p>
          <a:p>
            <a:r>
              <a:rPr lang="ru-RU" dirty="0" smtClean="0"/>
              <a:t>Перейдите на слайд №1 и нажмите «Слайд-шоу»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07735" y="4519536"/>
            <a:ext cx="357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Чем больше слайдов вы сделаете, тем веселее получится червяк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3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7295745" y="982493"/>
            <a:ext cx="1828800" cy="27733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6763062" y="3371094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10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793787" y="4727643"/>
            <a:ext cx="489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добавить музыку, если много слайдов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66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3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2553366" y="365126"/>
            <a:ext cx="296838" cy="16874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8978629" y="505838"/>
            <a:ext cx="1147865" cy="15466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2398580" y="1863077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11</a:t>
            </a:r>
            <a:endParaRPr lang="ru-RU" sz="3200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9674870" y="1741624"/>
            <a:ext cx="903248" cy="903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82574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86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2020-10-29T07:00:16Z</dcterms:created>
  <dcterms:modified xsi:type="dcterms:W3CDTF">2020-10-29T07:50:14Z</dcterms:modified>
</cp:coreProperties>
</file>