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8" d="100"/>
          <a:sy n="98" d="100"/>
        </p:scale>
        <p:origin x="27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A853-A717-4EE7-98CA-A587C70BF57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189F-C088-45C2-ACE2-11645E30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88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A853-A717-4EE7-98CA-A587C70BF57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189F-C088-45C2-ACE2-11645E30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81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A853-A717-4EE7-98CA-A587C70BF57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189F-C088-45C2-ACE2-11645E30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60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A853-A717-4EE7-98CA-A587C70BF57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189F-C088-45C2-ACE2-11645E30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65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A853-A717-4EE7-98CA-A587C70BF57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189F-C088-45C2-ACE2-11645E30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060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A853-A717-4EE7-98CA-A587C70BF57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189F-C088-45C2-ACE2-11645E30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52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A853-A717-4EE7-98CA-A587C70BF57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189F-C088-45C2-ACE2-11645E30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16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A853-A717-4EE7-98CA-A587C70BF57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189F-C088-45C2-ACE2-11645E30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24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A853-A717-4EE7-98CA-A587C70BF57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189F-C088-45C2-ACE2-11645E30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80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A853-A717-4EE7-98CA-A587C70BF57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189F-C088-45C2-ACE2-11645E30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36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A853-A717-4EE7-98CA-A587C70BF57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189F-C088-45C2-ACE2-11645E30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59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4A853-A717-4EE7-98CA-A587C70BF57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2189F-C088-45C2-ACE2-11645E30CB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4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26" y="5057524"/>
            <a:ext cx="1076475" cy="18004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404" y="2528762"/>
            <a:ext cx="1800476" cy="10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93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2020-11-09T03:52:08Z</dcterms:created>
  <dcterms:modified xsi:type="dcterms:W3CDTF">2020-11-09T05:46:41Z</dcterms:modified>
</cp:coreProperties>
</file>