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C84B-7B83-4820-A503-01C8F5E64D33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EF47-B198-459A-AB0B-0951CD359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70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C84B-7B83-4820-A503-01C8F5E64D33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EF47-B198-459A-AB0B-0951CD359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5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C84B-7B83-4820-A503-01C8F5E64D33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EF47-B198-459A-AB0B-0951CD359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97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C84B-7B83-4820-A503-01C8F5E64D33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EF47-B198-459A-AB0B-0951CD359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49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C84B-7B83-4820-A503-01C8F5E64D33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EF47-B198-459A-AB0B-0951CD359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8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C84B-7B83-4820-A503-01C8F5E64D33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EF47-B198-459A-AB0B-0951CD359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81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C84B-7B83-4820-A503-01C8F5E64D33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EF47-B198-459A-AB0B-0951CD359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95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C84B-7B83-4820-A503-01C8F5E64D33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EF47-B198-459A-AB0B-0951CD359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61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C84B-7B83-4820-A503-01C8F5E64D33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EF47-B198-459A-AB0B-0951CD359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11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C84B-7B83-4820-A503-01C8F5E64D33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EF47-B198-459A-AB0B-0951CD359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30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C84B-7B83-4820-A503-01C8F5E64D33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EF47-B198-459A-AB0B-0951CD359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87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EC84B-7B83-4820-A503-01C8F5E64D33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6EF47-B198-459A-AB0B-0951CD359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2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H="1" flipV="1">
            <a:off x="2069869" y="365125"/>
            <a:ext cx="1401320" cy="34234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узел 7"/>
          <p:cNvSpPr/>
          <p:nvPr/>
        </p:nvSpPr>
        <p:spPr>
          <a:xfrm>
            <a:off x="3165881" y="3503170"/>
            <a:ext cx="903248" cy="90324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</a:t>
            </a:r>
            <a:endParaRPr lang="ru-RU" sz="32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8951471" y="786967"/>
            <a:ext cx="1256558" cy="2130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узел 10"/>
          <p:cNvSpPr/>
          <p:nvPr/>
        </p:nvSpPr>
        <p:spPr>
          <a:xfrm>
            <a:off x="9101168" y="3669425"/>
            <a:ext cx="903248" cy="90324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8353531" y="2766176"/>
            <a:ext cx="903248" cy="90324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9722292" y="914400"/>
            <a:ext cx="1490446" cy="283953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09756" y="4572674"/>
            <a:ext cx="5612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Уберите </a:t>
            </a:r>
            <a:r>
              <a:rPr lang="el-G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поле «по щелчку»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Поставьте время сами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нажмите «применить ко всем»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4911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2020-11-02T06:24:04Z</dcterms:created>
  <dcterms:modified xsi:type="dcterms:W3CDTF">2020-11-02T06:30:19Z</dcterms:modified>
</cp:coreProperties>
</file>