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7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74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3" autoAdjust="0"/>
    <p:restoredTop sz="94660"/>
  </p:normalViewPr>
  <p:slideViewPr>
    <p:cSldViewPr snapToGrid="0">
      <p:cViewPr>
        <p:scale>
          <a:sx n="84" d="100"/>
          <a:sy n="84" d="100"/>
        </p:scale>
        <p:origin x="139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3F16-295C-4E6C-9150-E4E011E288A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D248-6548-40F2-A35A-42DE10C4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3F16-295C-4E6C-9150-E4E011E288A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D248-6548-40F2-A35A-42DE10C4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3F16-295C-4E6C-9150-E4E011E288A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D248-6548-40F2-A35A-42DE10C4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3F16-295C-4E6C-9150-E4E011E288A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D248-6548-40F2-A35A-42DE10C4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3F16-295C-4E6C-9150-E4E011E288A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D248-6548-40F2-A35A-42DE10C4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3F16-295C-4E6C-9150-E4E011E288A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D248-6548-40F2-A35A-42DE10C4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3F16-295C-4E6C-9150-E4E011E288A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D248-6548-40F2-A35A-42DE10C4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3F16-295C-4E6C-9150-E4E011E288A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D248-6548-40F2-A35A-42DE10C4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3F16-295C-4E6C-9150-E4E011E288A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D248-6548-40F2-A35A-42DE10C4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3F16-295C-4E6C-9150-E4E011E288A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D248-6548-40F2-A35A-42DE10C4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3F16-295C-4E6C-9150-E4E011E288A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D248-6548-40F2-A35A-42DE10C4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3F16-295C-4E6C-9150-E4E011E288A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FD248-6548-40F2-A35A-42DE10C4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2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6807" y="2343849"/>
            <a:ext cx="4600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Скакалочка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2854" t="38555" r="21896" b="21555"/>
          <a:stretch/>
        </p:blipFill>
        <p:spPr>
          <a:xfrm>
            <a:off x="1623060" y="1337310"/>
            <a:ext cx="4617720" cy="41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1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459354" y="4382163"/>
            <a:ext cx="806333" cy="4821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01091" y="2222380"/>
            <a:ext cx="2564596" cy="240085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30884" y="1920841"/>
            <a:ext cx="5612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13. Повторяем пункты с 6 по 12 несколько раз, чтобы получился колобок. Рот фигура полумесяц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01091" y="4382163"/>
            <a:ext cx="806333" cy="4821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33535" y="3422805"/>
            <a:ext cx="597775" cy="6365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50510" y="3343016"/>
            <a:ext cx="597775" cy="6365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389957" y="2915501"/>
            <a:ext cx="485843" cy="427515"/>
            <a:chOff x="7758747" y="3799711"/>
            <a:chExt cx="485843" cy="427515"/>
          </a:xfrm>
        </p:grpSpPr>
        <p:sp>
          <p:nvSpPr>
            <p:cNvPr id="13" name="Овал 12"/>
            <p:cNvSpPr/>
            <p:nvPr/>
          </p:nvSpPr>
          <p:spPr>
            <a:xfrm>
              <a:off x="7758747" y="3799711"/>
              <a:ext cx="485843" cy="4275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882477" y="3984431"/>
              <a:ext cx="235180" cy="21375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133104" y="2878321"/>
            <a:ext cx="485843" cy="427515"/>
            <a:chOff x="7758747" y="3799711"/>
            <a:chExt cx="485843" cy="427515"/>
          </a:xfrm>
        </p:grpSpPr>
        <p:sp>
          <p:nvSpPr>
            <p:cNvPr id="18" name="Овал 17"/>
            <p:cNvSpPr/>
            <p:nvPr/>
          </p:nvSpPr>
          <p:spPr>
            <a:xfrm>
              <a:off x="7758747" y="3799711"/>
              <a:ext cx="485843" cy="4275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882477" y="3984431"/>
              <a:ext cx="235180" cy="21375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Овал 19"/>
          <p:cNvSpPr/>
          <p:nvPr/>
        </p:nvSpPr>
        <p:spPr>
          <a:xfrm>
            <a:off x="3777416" y="3296649"/>
            <a:ext cx="528885" cy="4257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есяц 2"/>
          <p:cNvSpPr/>
          <p:nvPr/>
        </p:nvSpPr>
        <p:spPr>
          <a:xfrm rot="16200000">
            <a:off x="3866163" y="3606156"/>
            <a:ext cx="280918" cy="716754"/>
          </a:xfrm>
          <a:prstGeom prst="mo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62410" t="63154" r="21374" b="10180"/>
          <a:stretch/>
        </p:blipFill>
        <p:spPr>
          <a:xfrm>
            <a:off x="7354138" y="4059382"/>
            <a:ext cx="2965622" cy="2743200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6128951" y="4382163"/>
            <a:ext cx="2656703" cy="15490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Блок-схема: узел 26"/>
          <p:cNvSpPr/>
          <p:nvPr/>
        </p:nvSpPr>
        <p:spPr>
          <a:xfrm>
            <a:off x="1359243" y="5479619"/>
            <a:ext cx="4671641" cy="7851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14. Поворот фигуры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170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8065" y="1018798"/>
            <a:ext cx="474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15. Проводим мышкой из точки А в точку Б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7357" y="1227518"/>
            <a:ext cx="796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16. 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</a:rPr>
              <a:t>Правой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кнопкой мыши нажимаем на границу рисунка, когда курсор превращается в такой             крестик на границе рисунка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066696" y="1648220"/>
            <a:ext cx="377687" cy="358924"/>
            <a:chOff x="10465904" y="1643017"/>
            <a:chExt cx="516835" cy="533653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10465904" y="1898374"/>
              <a:ext cx="51683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10724321" y="1643017"/>
              <a:ext cx="9939" cy="5336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15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1522255" y="3724187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17</a:t>
            </a:r>
            <a:endParaRPr lang="ru-RU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1076563" y="393621"/>
            <a:ext cx="891385" cy="36514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6511401" y="1767731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18</a:t>
            </a:r>
            <a:endParaRPr lang="ru-RU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607189" y="578597"/>
            <a:ext cx="4032150" cy="16407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14649" y="1227518"/>
            <a:ext cx="424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19. Рисуем поверхность земли – фигура прямоугольник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4649" y="1227518"/>
            <a:ext cx="424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Рисуем скакалку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076563" y="3304294"/>
            <a:ext cx="903248" cy="8179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20</a:t>
            </a:r>
            <a:endParaRPr lang="ru-RU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076563" y="393622"/>
            <a:ext cx="445692" cy="29260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узел 9"/>
          <p:cNvSpPr/>
          <p:nvPr/>
        </p:nvSpPr>
        <p:spPr>
          <a:xfrm>
            <a:off x="7414649" y="1212142"/>
            <a:ext cx="903248" cy="8179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21</a:t>
            </a:r>
            <a:endParaRPr lang="ru-RU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2969761" y="1227518"/>
            <a:ext cx="4713739" cy="3726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173315" y="2895296"/>
            <a:ext cx="903248" cy="8179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22</a:t>
            </a:r>
            <a:endParaRPr lang="ru-RU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49300" y="685800"/>
            <a:ext cx="609600" cy="2298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>
            <a:off x="3216116" y="4812692"/>
            <a:ext cx="903248" cy="8179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23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838133" y="2895296"/>
            <a:ext cx="755967" cy="20196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6200" y="1164018"/>
            <a:ext cx="9042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24. Немного перемещаем вверх и изменяем форму скакалки.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Еще два раза дублируем слайд</a:t>
            </a:r>
          </a:p>
          <a:p>
            <a:pPr algn="ctr"/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816816" y="1917092"/>
            <a:ext cx="903248" cy="8179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24</a:t>
            </a:r>
            <a:endParaRPr lang="ru-RU" sz="3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985000" y="2489200"/>
            <a:ext cx="2120900" cy="1778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5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6200" y="1164018"/>
            <a:ext cx="904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25. На третьем слайде немного перемещаем вверх и изменяем форму скакалки.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3421876" y="1739292"/>
            <a:ext cx="903248" cy="8179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25</a:t>
            </a:r>
            <a:endParaRPr lang="ru-RU" sz="3200" dirty="0"/>
          </a:p>
        </p:txBody>
      </p:sp>
      <p:cxnSp>
        <p:nvCxnSpPr>
          <p:cNvPr id="7" name="Прямая со стрелкой 6"/>
          <p:cNvCxnSpPr>
            <a:stCxn id="6" idx="3"/>
          </p:cNvCxnSpPr>
          <p:nvPr/>
        </p:nvCxnSpPr>
        <p:spPr>
          <a:xfrm flipH="1">
            <a:off x="1612900" y="2437495"/>
            <a:ext cx="1941254" cy="11947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6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6200" y="1164018"/>
            <a:ext cx="9042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26. На четвертом слайде  перемещаем скакалку назад. </a:t>
            </a:r>
          </a:p>
          <a:p>
            <a:pPr algn="ctr"/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Правой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кнопкой мыши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нажимаем по границе рисунка,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когда курсор превращается в такой          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крестик</a:t>
            </a: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370956" y="1948848"/>
            <a:ext cx="377687" cy="358924"/>
            <a:chOff x="10465904" y="1643017"/>
            <a:chExt cx="516835" cy="533653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10465904" y="1898374"/>
              <a:ext cx="51683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10724321" y="1643017"/>
              <a:ext cx="9939" cy="5336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Блок-схема: узел 9"/>
          <p:cNvSpPr/>
          <p:nvPr/>
        </p:nvSpPr>
        <p:spPr>
          <a:xfrm>
            <a:off x="3454549" y="2733678"/>
            <a:ext cx="903248" cy="8179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26</a:t>
            </a:r>
            <a:endParaRPr lang="ru-RU" sz="3200" dirty="0"/>
          </a:p>
        </p:txBody>
      </p:sp>
      <p:cxnSp>
        <p:nvCxnSpPr>
          <p:cNvPr id="11" name="Прямая со стрелкой 10"/>
          <p:cNvCxnSpPr>
            <a:stCxn id="10" idx="3"/>
          </p:cNvCxnSpPr>
          <p:nvPr/>
        </p:nvCxnSpPr>
        <p:spPr>
          <a:xfrm flipH="1">
            <a:off x="1645573" y="3431881"/>
            <a:ext cx="1941254" cy="11947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3294876" y="1815492"/>
            <a:ext cx="903248" cy="8179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27</a:t>
            </a:r>
            <a:endParaRPr lang="ru-RU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136900" y="381000"/>
            <a:ext cx="499953" cy="14527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>
            <a:off x="2229628" y="2107592"/>
            <a:ext cx="903248" cy="8179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28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071652" y="673100"/>
            <a:ext cx="499953" cy="14527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90294" y="4092498"/>
            <a:ext cx="5229921" cy="24978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390296" y="2587083"/>
            <a:ext cx="5229919" cy="1226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узел 9"/>
          <p:cNvSpPr/>
          <p:nvPr/>
        </p:nvSpPr>
        <p:spPr>
          <a:xfrm>
            <a:off x="5430644" y="3640873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5430644" y="2214156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680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Блок-схема: узел 5"/>
          <p:cNvSpPr/>
          <p:nvPr/>
        </p:nvSpPr>
        <p:spPr>
          <a:xfrm>
            <a:off x="4006076" y="5320692"/>
            <a:ext cx="903248" cy="8179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30</a:t>
            </a:r>
            <a:endParaRPr lang="ru-RU" sz="3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457700" y="3547951"/>
            <a:ext cx="396801" cy="18876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2940828" y="5612792"/>
            <a:ext cx="903248" cy="8179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29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220438" y="2374900"/>
            <a:ext cx="2062368" cy="32561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5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9271701" y="715244"/>
            <a:ext cx="1256599" cy="9888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0528300" y="830152"/>
            <a:ext cx="1209601" cy="14939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81319" t="5802" r="9263" b="87531"/>
          <a:stretch/>
        </p:blipFill>
        <p:spPr>
          <a:xfrm>
            <a:off x="6643212" y="1257300"/>
            <a:ext cx="2679289" cy="1066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90651" t="5757" r="834" b="87531"/>
          <a:stretch/>
        </p:blipFill>
        <p:spPr>
          <a:xfrm>
            <a:off x="8770247" y="2489219"/>
            <a:ext cx="2864503" cy="12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565738" y="1608607"/>
            <a:ext cx="3002410" cy="2685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узел 3"/>
          <p:cNvSpPr/>
          <p:nvPr/>
        </p:nvSpPr>
        <p:spPr>
          <a:xfrm>
            <a:off x="3371931" y="3976559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102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3622447" y="3030583"/>
            <a:ext cx="5155793" cy="12951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узел 3"/>
          <p:cNvSpPr/>
          <p:nvPr/>
        </p:nvSpPr>
        <p:spPr>
          <a:xfrm>
            <a:off x="8518697" y="2525751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21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115175" y="5074588"/>
            <a:ext cx="5076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22. Выбираем имя файла и папку, в которой будем сохранять файл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4672361" y="1572322"/>
            <a:ext cx="5967764" cy="40924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10450552" y="5213195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81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2018372" y="512956"/>
            <a:ext cx="4215160" cy="14050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узел 4"/>
          <p:cNvSpPr/>
          <p:nvPr/>
        </p:nvSpPr>
        <p:spPr>
          <a:xfrm>
            <a:off x="5898995" y="1466385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683835" y="2398790"/>
            <a:ext cx="4215160" cy="14050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узел 9"/>
          <p:cNvSpPr/>
          <p:nvPr/>
        </p:nvSpPr>
        <p:spPr>
          <a:xfrm>
            <a:off x="5564458" y="3352219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44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193180" y="365125"/>
            <a:ext cx="4705815" cy="34387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5564458" y="3352219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419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656779" y="823759"/>
            <a:ext cx="2678151" cy="20985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5167662" y="2603014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656780" y="1991925"/>
            <a:ext cx="3253366" cy="24029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5458522" y="4102697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50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3546088" y="2653990"/>
            <a:ext cx="156117" cy="1784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4036742" y="3010829"/>
            <a:ext cx="156117" cy="1784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02205" y="2832410"/>
            <a:ext cx="334537" cy="267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67707" y="1951463"/>
            <a:ext cx="4293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Тянем линию из точки 1 в точку 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529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5297379" y="479760"/>
            <a:ext cx="2086401" cy="32578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7236956" y="3565161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</a:t>
            </a:r>
            <a:endParaRPr lang="ru-RU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19344" y="200584"/>
            <a:ext cx="4052630" cy="18367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>
            <a:off x="9106407" y="1585723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9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39594" y="5129262"/>
            <a:ext cx="5612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11. Выбираем цвет, например, желтый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5449779" y="632160"/>
            <a:ext cx="2086401" cy="32578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0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1656" y="4808420"/>
            <a:ext cx="7018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12. Щелкните мышкой по пустому месту, чтобы снять выделение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9454" t="35756" r="45464" b="39181"/>
          <a:stretch/>
        </p:blipFill>
        <p:spPr>
          <a:xfrm>
            <a:off x="3337810" y="1723868"/>
            <a:ext cx="2758190" cy="25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180</Words>
  <Application>Microsoft Office PowerPoint</Application>
  <PresentationFormat>Широкоэкранный</PresentationFormat>
  <Paragraphs>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2020-10-19T06:38:39Z</dcterms:created>
  <dcterms:modified xsi:type="dcterms:W3CDTF">2020-11-17T04:18:48Z</dcterms:modified>
</cp:coreProperties>
</file>