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2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6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2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6408712" cy="2043658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Мой друг светофор</a:t>
            </a:r>
            <a:br>
              <a:rPr lang="ru-RU" sz="6700" dirty="0" smtClean="0"/>
            </a:br>
            <a:r>
              <a:rPr lang="ru-RU" sz="2700" dirty="0" smtClean="0"/>
              <a:t>средняя группа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Подготовили: воспитатели средней группы Бунчужная Н.А. Мельникова С.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1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211144" cy="4713387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Пальчиковая гимнастика «Машина», «Автомобиль»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Разучивание стихотворения А. </a:t>
            </a:r>
            <a:r>
              <a:rPr lang="ru-RU" sz="2400" dirty="0" err="1" smtClean="0">
                <a:latin typeface="Candara" panose="020E0502030303020204" pitchFamily="34" charset="0"/>
              </a:rPr>
              <a:t>Барто</a:t>
            </a:r>
            <a:r>
              <a:rPr lang="ru-RU" sz="2400" dirty="0" smtClean="0">
                <a:latin typeface="Candara" panose="020E0502030303020204" pitchFamily="34" charset="0"/>
              </a:rPr>
              <a:t> «Грузовик»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Чтение стихотворения И. </a:t>
            </a:r>
            <a:r>
              <a:rPr lang="ru-RU" sz="2400" dirty="0" err="1" smtClean="0">
                <a:latin typeface="Candara" panose="020E0502030303020204" pitchFamily="34" charset="0"/>
              </a:rPr>
              <a:t>Токмаковой</a:t>
            </a:r>
            <a:r>
              <a:rPr lang="ru-RU" sz="2400" dirty="0" smtClean="0">
                <a:latin typeface="Candara" panose="020E0502030303020204" pitchFamily="34" charset="0"/>
              </a:rPr>
              <a:t> «На лошадке ехали…»,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Разгадывание загадок о транспорте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16626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38522"/>
            <a:ext cx="3235188" cy="24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283152" cy="45693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Рисование «Светофор», «Машина»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Раскрашивание «Транспорт»»</a:t>
            </a:r>
          </a:p>
          <a:p>
            <a:r>
              <a:rPr lang="ru-RU" sz="2800" dirty="0" err="1" smtClean="0">
                <a:latin typeface="Candara" panose="020E0502030303020204" pitchFamily="34" charset="0"/>
              </a:rPr>
              <a:t>Инсценирование</a:t>
            </a:r>
            <a:r>
              <a:rPr lang="ru-RU" sz="2800" dirty="0" smtClean="0">
                <a:latin typeface="Candara" panose="020E0502030303020204" pitchFamily="34" charset="0"/>
              </a:rPr>
              <a:t> песни «Мы в автобусе сидим»</a:t>
            </a:r>
            <a:endParaRPr lang="ru-RU" sz="28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3059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88" y="3943059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Подвижные  игры:</a:t>
            </a:r>
          </a:p>
          <a:p>
            <a:pPr marL="0" indent="0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 «Воробышки и автомобили», «Цветные автомобили»</a:t>
            </a:r>
          </a:p>
          <a:p>
            <a:pPr marL="0" indent="0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«В гости к </a:t>
            </a:r>
            <a:r>
              <a:rPr lang="ru-RU" sz="2800" dirty="0" err="1" smtClean="0">
                <a:latin typeface="Candara" panose="020E0502030303020204" pitchFamily="34" charset="0"/>
              </a:rPr>
              <a:t>Светофорчику</a:t>
            </a:r>
            <a:r>
              <a:rPr lang="ru-RU" sz="2800" dirty="0" smtClean="0">
                <a:latin typeface="Candara" panose="020E0502030303020204" pitchFamily="34" charset="0"/>
              </a:rPr>
              <a:t>»</a:t>
            </a:r>
            <a:endParaRPr lang="ru-RU" sz="28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15" y="3838099"/>
            <a:ext cx="4536504" cy="30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семьями воспитанников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1960" y="4044280"/>
            <a:ext cx="3215680" cy="241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4934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2350" y="3782866"/>
            <a:ext cx="3406988" cy="2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57802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Методическое  обеспечение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62" y="1763246"/>
            <a:ext cx="2202298" cy="1467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25" y="1700806"/>
            <a:ext cx="1233985" cy="20435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58" y="1763246"/>
            <a:ext cx="1368152" cy="19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33199"/>
            <a:ext cx="1502563" cy="19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45" y="4256641"/>
            <a:ext cx="1340951" cy="20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51" y="4062684"/>
            <a:ext cx="1440159" cy="22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1059" r="15898" b="-1059"/>
          <a:stretch/>
        </p:blipFill>
        <p:spPr bwMode="auto">
          <a:xfrm>
            <a:off x="641041" y="3951078"/>
            <a:ext cx="1587601" cy="232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2800" dirty="0" smtClean="0">
                <a:latin typeface="Candara" panose="020E0502030303020204" pitchFamily="34" charset="0"/>
              </a:rPr>
              <a:t>Изготовление макета  «Макет улицы»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004"/>
            <a:ext cx="361189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5" y="2422590"/>
            <a:ext cx="5448605" cy="40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   Дети знают:</a:t>
            </a:r>
          </a:p>
          <a:p>
            <a:pPr>
              <a:buFontTx/>
              <a:buChar char="-"/>
            </a:pPr>
            <a:r>
              <a:rPr lang="ru-RU" sz="2400" dirty="0" smtClean="0"/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400" dirty="0" smtClean="0"/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400" dirty="0" smtClean="0"/>
              <a:t>переходить дорогу можно только на пешеходном переходе; светофор нужен для регулирования движения на дороге и обозначает: </a:t>
            </a:r>
            <a:r>
              <a:rPr lang="ru-RU" dirty="0" smtClean="0"/>
              <a:t> </a:t>
            </a:r>
            <a:r>
              <a:rPr lang="ru-RU" sz="2400" dirty="0" smtClean="0"/>
              <a:t>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400" dirty="0" smtClean="0"/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400" dirty="0" smtClean="0"/>
              <a:t> играть и баловаться на дороге нельзя;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69056"/>
            <a:ext cx="3596217" cy="269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680"/>
            <a:ext cx="4857062" cy="3642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3790"/>
            <a:ext cx="4248472" cy="3186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4" y="-21673"/>
            <a:ext cx="4356470" cy="32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1"/>
            <a:ext cx="4074465" cy="30558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" y="3429000"/>
            <a:ext cx="403244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7517"/>
            <a:ext cx="3960440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748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44356" cy="36332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49899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286145"/>
            <a:ext cx="4104456" cy="3078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1" y="353511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692696"/>
            <a:ext cx="7239000" cy="568863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Вид проекта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: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творческо-информационный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Продолжительность: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1 месяц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Участники проекта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: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 дети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средней группы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>, родители, воспитатели.</a:t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r>
              <a:rPr lang="ru-RU" altLang="ru-RU" sz="3000" b="1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Основное направление проекта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latin typeface="Candara"/>
              </a:rPr>
              <a:t>– предупреждение детского дорожно-транспортного травматизма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08" y="4100664"/>
            <a:ext cx="3669196" cy="275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4785" cy="2763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861048"/>
            <a:ext cx="3988683" cy="2991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059"/>
            <a:ext cx="3623519" cy="27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052736"/>
            <a:ext cx="7632848" cy="5805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b="1" i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96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Актуальность: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Актуальность и просто жизненная необходимость обучения детей Правилам дорожного движения несомненна.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 В 2013 году, по данным региональной Госавтоинспекции, с участием несовершеннолетних </a:t>
            </a:r>
            <a:r>
              <a:rPr lang="ru-RU" sz="64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в </a:t>
            </a:r>
            <a:r>
              <a:rPr lang="ru-RU" sz="640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Иркутской области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зарегистрировано 159 ДТП, в результате которых 9 детей погибли и 166 получили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ранения. Причинами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такого положения дел являются прежде всего отсутствие должного контроля за детьми со стороны взрослых и отсутствие у детей навыков безопасного поведения на дороге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</a:rPr>
              <a:t>. Важно в дошкольном возрасте заложить фундамент жизненных ориентировок в окружающем, и всё, что ребёнок усвоит в детском саду, прочно останется у него навсегда. Поэтому учить детей дорожной грамоте, культуре поведения в общественном транспорте, следует с самого раннего детства. Известно, что привычки, закреплённые в детстве, остаются на всю жизнь, поэтому  одной из важных проблем  в обеспечении безопасности дорожного движения является профилактика детского дорожного травматизма в дошкольных учреждениях.  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Дети – наше будущее, и их безопасность зависит только от нас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/>
              </a:rPr>
              <a:t>самих.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701067" cy="5498557"/>
          </a:xfrm>
        </p:spPr>
        <p:txBody>
          <a:bodyPr>
            <a:noAutofit/>
          </a:bodyPr>
          <a:lstStyle/>
          <a:p>
            <a:pPr marL="0" lvl="0" indent="1333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latin typeface="Candara" panose="020E0502030303020204" pitchFamily="34" charset="0"/>
              </a:rPr>
              <a:t>- знать </a:t>
            </a:r>
            <a:r>
              <a:rPr lang="ru-RU" altLang="ru-RU" sz="1800" dirty="0">
                <a:latin typeface="Candara" panose="020E0502030303020204" pitchFamily="34" charset="0"/>
              </a:rPr>
              <a:t>алгоритм перехода дороги «остановись-посмотри-перейди»;</a:t>
            </a:r>
            <a:br>
              <a:rPr lang="ru-RU" altLang="ru-RU" sz="1800" dirty="0">
                <a:latin typeface="Candara" panose="020E0502030303020204" pitchFamily="34" charset="0"/>
              </a:rPr>
            </a:br>
            <a:r>
              <a:rPr lang="ru-RU" altLang="ru-RU" sz="1800" dirty="0">
                <a:latin typeface="Candara" panose="020E0502030303020204" pitchFamily="34" charset="0"/>
              </a:rPr>
              <a:t>- иметь представления о видах </a:t>
            </a:r>
            <a:r>
              <a:rPr lang="ru-RU" altLang="ru-RU" sz="1800" dirty="0" smtClean="0">
                <a:latin typeface="Candara" panose="020E0502030303020204" pitchFamily="34" charset="0"/>
              </a:rPr>
              <a:t>транспорта (</a:t>
            </a:r>
            <a:r>
              <a:rPr lang="ru-RU" altLang="ru-RU" sz="1800" dirty="0">
                <a:latin typeface="Candara" panose="020E0502030303020204" pitchFamily="34" charset="0"/>
              </a:rPr>
              <a:t>воздушный, наземный, водный); </a:t>
            </a:r>
            <a:br>
              <a:rPr lang="ru-RU" altLang="ru-RU" sz="1800" dirty="0">
                <a:latin typeface="Candara" panose="020E0502030303020204" pitchFamily="34" charset="0"/>
              </a:rPr>
            </a:br>
            <a:r>
              <a:rPr lang="ru-RU" altLang="ru-RU" sz="1800" dirty="0">
                <a:latin typeface="Candara" panose="020E0502030303020204" pitchFamily="34" charset="0"/>
              </a:rPr>
              <a:t>- различать на дороге транспортные средства(пассажирские, грузовые, </a:t>
            </a:r>
            <a:r>
              <a:rPr lang="ru-RU" altLang="ru-RU" sz="1800" dirty="0" smtClean="0">
                <a:latin typeface="Candara" panose="020E0502030303020204" pitchFamily="34" charset="0"/>
              </a:rPr>
              <a:t>оперативные</a:t>
            </a:r>
            <a:r>
              <a:rPr lang="ru-RU" altLang="ru-RU" sz="1800" dirty="0">
                <a:latin typeface="Candara" panose="020E0502030303020204" pitchFamily="34" charset="0"/>
              </a:rPr>
              <a:t>);</a:t>
            </a:r>
            <a:br>
              <a:rPr lang="ru-RU" altLang="ru-RU" sz="1800" dirty="0">
                <a:latin typeface="Candara" panose="020E0502030303020204" pitchFamily="34" charset="0"/>
              </a:rPr>
            </a:br>
            <a:r>
              <a:rPr lang="ru-RU" altLang="ru-RU" sz="1800" dirty="0">
                <a:latin typeface="Candara" panose="020E0502030303020204" pitchFamily="34" charset="0"/>
              </a:rPr>
              <a:t>- </a:t>
            </a:r>
            <a:r>
              <a:rPr lang="ru-RU" altLang="ru-RU" sz="1800" dirty="0" smtClean="0">
                <a:latin typeface="Candara" panose="020E0502030303020204" pitchFamily="34" charset="0"/>
              </a:rPr>
              <a:t>различать наземный пешеходный переход </a:t>
            </a:r>
            <a:r>
              <a:rPr lang="ru-RU" altLang="ru-RU" sz="1800" dirty="0">
                <a:latin typeface="Candara" panose="020E0502030303020204" pitchFamily="34" charset="0"/>
              </a:rPr>
              <a:t>и </a:t>
            </a:r>
            <a:r>
              <a:rPr lang="ru-RU" altLang="ru-RU" sz="1800" dirty="0" smtClean="0">
                <a:latin typeface="Candara" panose="020E0502030303020204" pitchFamily="34" charset="0"/>
              </a:rPr>
              <a:t>средство регулирования дорожного движения(светофор), </a:t>
            </a:r>
            <a:r>
              <a:rPr lang="ru-RU" altLang="ru-RU" sz="1800" dirty="0">
                <a:latin typeface="Candara" panose="020E0502030303020204" pitchFamily="34" charset="0"/>
              </a:rPr>
              <a:t/>
            </a:r>
            <a:br>
              <a:rPr lang="ru-RU" altLang="ru-RU" sz="1800" dirty="0">
                <a:latin typeface="Candara" panose="020E0502030303020204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Candara" panose="020E0502030303020204" pitchFamily="34" charset="0"/>
              </a:rPr>
              <a:t>Будет привито желание выполнять данные правила самими и привлекать к этому родителей.</a:t>
            </a:r>
            <a:endParaRPr lang="ru-RU" sz="1800" dirty="0">
              <a:latin typeface="Candara" panose="020E0502030303020204" pitchFamily="34" charset="0"/>
            </a:endParaRPr>
          </a:p>
          <a:p>
            <a:pPr marL="0" lvl="0" indent="1333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ndara" panose="020E0502030303020204" pitchFamily="34" charset="0"/>
              </a:rPr>
              <a:t>- Сформируются представления и закрепятся знания о разнообразии видов транспорта и транспортных средствах, а также пешеходных переходах, дорожных знаках.</a:t>
            </a:r>
            <a:endParaRPr lang="ru-RU" sz="1800" dirty="0">
              <a:latin typeface="Candara" panose="020E0502030303020204" pitchFamily="34" charset="0"/>
            </a:endParaRPr>
          </a:p>
          <a:p>
            <a:pPr marL="0" lvl="0" indent="1333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ndara" panose="020E0502030303020204" pitchFamily="34" charset="0"/>
              </a:rPr>
              <a:t>- Сформируются умения ориентироваться на улицах города. Повысится познавательный интерес к жизни улицы.</a:t>
            </a:r>
            <a:endParaRPr lang="ru-RU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ndara" panose="020E0502030303020204" pitchFamily="34" charset="0"/>
              </a:rPr>
              <a:t>- воспитать грамотных пешеходов</a:t>
            </a:r>
            <a:endParaRPr 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Цель</a:t>
            </a:r>
            <a:r>
              <a:rPr lang="ru-RU" sz="2800" b="1" i="1" dirty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: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  формирование навыков безопасного поведения на дорогах.</a:t>
            </a: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Задачи</a:t>
            </a:r>
            <a:r>
              <a:rPr lang="ru-RU" sz="2800" b="1" i="1" dirty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Создавать условия для сознательного изучения детьми Правил дорожного движения;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Формирование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у детей способности к предвидению возможной опасности в конкретно меняющейся ситуации и построению адекватного безопасного поведения. 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Вырабатывать у дошкольников привычку правильно вести себя на дорогах;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Times New Roman"/>
              </a:rPr>
              <a:t>• Воспитывать в детях грамотных пешеходов.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. Знакомство с литературными произведениями: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Г.П. Шалаева «Новейшие правила поведения для воспитанных детей», С. Михалков «Скверная история», В. Лебедев-Кумач «Про умных зверушек», Л. </a:t>
            </a:r>
            <a:r>
              <a:rPr lang="ru-RU" altLang="ru-RU" sz="2000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Лущенко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«Светофор»</a:t>
            </a:r>
          </a:p>
          <a:p>
            <a:pPr marL="0" indent="0">
              <a:buNone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2.Рассматривание дидактических картинок с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изображениями различных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видов транспорта,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3. Использование дидактических  и настольных игр: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«Собери машину», «Светофор»,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«Азбука пешехода».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Подготовительный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этап:</a:t>
            </a:r>
          </a:p>
          <a:p>
            <a:pPr marL="0" indent="0">
              <a:buNone/>
            </a:pPr>
            <a:r>
              <a:rPr lang="ru-RU" dirty="0"/>
              <a:t>Определение актуальности темы, предложение идеи детям о предстоящем проекте</a:t>
            </a:r>
            <a:r>
              <a:rPr lang="ru-RU" dirty="0" smtClean="0"/>
              <a:t>, </a:t>
            </a:r>
            <a:r>
              <a:rPr lang="ru-RU" dirty="0"/>
              <a:t>формулировка проблемы</a:t>
            </a:r>
            <a:r>
              <a:rPr lang="ru-RU" dirty="0" smtClean="0"/>
              <a:t>, </a:t>
            </a:r>
            <a:r>
              <a:rPr lang="ru-RU" dirty="0"/>
              <a:t>определение предполагаемых результатов проекта.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Основной этап:</a:t>
            </a:r>
            <a:r>
              <a:rPr lang="ru-RU" dirty="0"/>
              <a:t> Реализация проекта в различных формах, методах и приемах совместной взросло-детской </a:t>
            </a:r>
            <a:r>
              <a:rPr lang="ru-RU" dirty="0" smtClean="0"/>
              <a:t>деятельности, </a:t>
            </a:r>
            <a:r>
              <a:rPr lang="ru-RU" dirty="0"/>
              <a:t>целевые прогулки с детьми.</a:t>
            </a:r>
          </a:p>
          <a:p>
            <a:pPr marL="0" indent="0">
              <a:buNone/>
            </a:pPr>
            <a:r>
              <a:rPr lang="ru-RU" dirty="0"/>
              <a:t>Изготовление пособий, оформление развивающей среды группы, создание макетов </a:t>
            </a:r>
            <a:r>
              <a:rPr lang="ru-RU" dirty="0" smtClean="0"/>
              <a:t>улицы, беседы с детьми, изготовление информационного стенда для родителей.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Заключительный этап: </a:t>
            </a:r>
            <a:r>
              <a:rPr lang="ru-RU" dirty="0"/>
              <a:t>Организация выставки-конкурса продуктов художественной деятельности изготовленных совместно родителями с детьми. </a:t>
            </a:r>
            <a:r>
              <a:rPr lang="ru-RU" dirty="0" smtClean="0"/>
              <a:t>Изготовление макета улицы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425355"/>
          </a:xfrm>
        </p:spPr>
        <p:txBody>
          <a:bodyPr>
            <a:normAutofit/>
          </a:bodyPr>
          <a:lstStyle/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Сюжетно-ролевая игра «Шоферы»</a:t>
            </a:r>
          </a:p>
          <a:p>
            <a:r>
              <a:rPr lang="ru-RU" sz="2400" dirty="0">
                <a:latin typeface="Candara" panose="020E0502030303020204" pitchFamily="34" charset="0"/>
              </a:rPr>
              <a:t> К</a:t>
            </a:r>
            <a:r>
              <a:rPr lang="ru-RU" sz="2400" dirty="0" smtClean="0">
                <a:latin typeface="Candara" panose="020E0502030303020204" pitchFamily="34" charset="0"/>
              </a:rPr>
              <a:t>онструирование «Гараж», «Дорога для машин»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Ситуативные беседы:  «На чем ездят люди», «Я перехожу дорогу»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Наблюдение за транспортом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1" y="4430496"/>
            <a:ext cx="3489698" cy="2323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2029"/>
            <a:ext cx="3487396" cy="23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832" y="1124744"/>
            <a:ext cx="7239000" cy="4598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Дидактические игры:</a:t>
            </a:r>
          </a:p>
          <a:p>
            <a:pPr marL="0" indent="0">
              <a:buNone/>
            </a:pPr>
            <a:r>
              <a:rPr lang="ru-RU" sz="2000" dirty="0" smtClean="0"/>
              <a:t>«Из чего состоит машина», «Собери машину по частям», «Назови цвета светофора», «Плавает, летает, едет»</a:t>
            </a:r>
          </a:p>
          <a:p>
            <a:r>
              <a:rPr lang="ru-RU" sz="2000" dirty="0" smtClean="0"/>
              <a:t>Просмотр мультфильма «Уроки тетушки Совы. Дорожная азбука»</a:t>
            </a:r>
          </a:p>
          <a:p>
            <a:r>
              <a:rPr lang="ru-RU" sz="2000" dirty="0" smtClean="0"/>
              <a:t>ИОС «Водители»</a:t>
            </a:r>
            <a:endParaRPr lang="ru-RU" sz="2000" dirty="0" smtClean="0"/>
          </a:p>
          <a:p>
            <a:r>
              <a:rPr lang="ru-RU" sz="2000" dirty="0" smtClean="0"/>
              <a:t>Занятие «Наши друзья на дороге», «Машины на нашей улице»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32" y="4260970"/>
            <a:ext cx="3025618" cy="2269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88" y="407707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766</TotalTime>
  <Words>449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Adventure</vt:lpstr>
      <vt:lpstr>Arial</vt:lpstr>
      <vt:lpstr>Calibri</vt:lpstr>
      <vt:lpstr>Candara</vt:lpstr>
      <vt:lpstr>Times New Roman</vt:lpstr>
      <vt:lpstr>Светофор</vt:lpstr>
      <vt:lpstr>Мой друг светофор средняя группа  </vt:lpstr>
      <vt:lpstr>Презентация PowerPoint</vt:lpstr>
      <vt:lpstr>Паспорт проекта</vt:lpstr>
      <vt:lpstr>Ожидаемые  результаты</vt:lpstr>
      <vt:lpstr>Паспорт  проекта</vt:lpstr>
      <vt:lpstr>Предварительная работа</vt:lpstr>
      <vt:lpstr>Этапы проекта: 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Взаимодействие с семьями воспитанников</vt:lpstr>
      <vt:lpstr>Методическое  обеспечение</vt:lpstr>
      <vt:lpstr>Продукт проектной деятельности</vt:lpstr>
      <vt:lpstr>Результат  проекта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Пользователь Windows</cp:lastModifiedBy>
  <cp:revision>55</cp:revision>
  <dcterms:created xsi:type="dcterms:W3CDTF">2014-06-19T09:12:51Z</dcterms:created>
  <dcterms:modified xsi:type="dcterms:W3CDTF">2015-04-15T07:54:36Z</dcterms:modified>
</cp:coreProperties>
</file>