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6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ru-RU" dirty="0" smtClean="0"/>
              <a:t>Музыкальные развлечения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С 29 октября по 3 ноября  2015 года в детском саду были организованы праздничные развлечения   по теме: </a:t>
            </a:r>
            <a:endParaRPr lang="ru-RU" sz="4000" dirty="0" smtClean="0"/>
          </a:p>
          <a:p>
            <a:pPr algn="ctr">
              <a:buNone/>
            </a:pPr>
            <a:r>
              <a:rPr lang="ru-RU" sz="4000" dirty="0" smtClean="0"/>
              <a:t> </a:t>
            </a:r>
            <a:r>
              <a:rPr lang="ru-RU" sz="4000" dirty="0" smtClean="0"/>
              <a:t>«Осенняя пора – очей очарованье»</a:t>
            </a:r>
          </a:p>
          <a:p>
            <a:pPr algn="ctr"/>
            <a:endParaRPr lang="ru-RU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Праздник «</a:t>
            </a:r>
            <a:r>
              <a:rPr lang="ru-RU" dirty="0" err="1" smtClean="0"/>
              <a:t>Осенины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2050" name="Picture 2" descr="D:\Desktop\Фото бабушки\P10202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230" y="1600200"/>
            <a:ext cx="803954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Шуточный  хоровод – </a:t>
            </a:r>
            <a:br>
              <a:rPr lang="ru-RU" dirty="0" smtClean="0"/>
            </a:br>
            <a:r>
              <a:rPr lang="ru-RU" dirty="0" smtClean="0"/>
              <a:t> «Осенние листопад»</a:t>
            </a:r>
            <a:endParaRPr lang="ru-RU" dirty="0"/>
          </a:p>
        </p:txBody>
      </p:sp>
      <p:pic>
        <p:nvPicPr>
          <p:cNvPr id="1026" name="Picture 2" descr="D:\Desktop\Фото бабушки\P10202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00200"/>
            <a:ext cx="770485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Музыкальный сюрприз-</a:t>
            </a:r>
            <a:br>
              <a:rPr lang="ru-RU" dirty="0" smtClean="0"/>
            </a:br>
            <a:r>
              <a:rPr lang="ru-RU" dirty="0" smtClean="0"/>
              <a:t> «Осень </a:t>
            </a:r>
            <a:r>
              <a:rPr lang="ru-RU" dirty="0" smtClean="0"/>
              <a:t> </a:t>
            </a:r>
            <a:r>
              <a:rPr lang="ru-RU" dirty="0" smtClean="0"/>
              <a:t>в гости к нам пришла» </a:t>
            </a:r>
            <a:endParaRPr lang="ru-RU" dirty="0"/>
          </a:p>
        </p:txBody>
      </p:sp>
      <p:pic>
        <p:nvPicPr>
          <p:cNvPr id="4098" name="Picture 2" descr="D:\Desktop\Фото бабушки\P10202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00200"/>
            <a:ext cx="813690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Литературные </a:t>
            </a:r>
            <a:r>
              <a:rPr lang="ru-RU" dirty="0" smtClean="0"/>
              <a:t> </a:t>
            </a:r>
            <a:r>
              <a:rPr lang="ru-RU" dirty="0" smtClean="0"/>
              <a:t>фантазии -</a:t>
            </a:r>
            <a:br>
              <a:rPr lang="ru-RU" dirty="0" smtClean="0"/>
            </a:br>
            <a:r>
              <a:rPr lang="ru-RU" dirty="0" smtClean="0"/>
              <a:t>«Красавица осень»</a:t>
            </a:r>
            <a:endParaRPr lang="ru-RU" dirty="0"/>
          </a:p>
        </p:txBody>
      </p:sp>
      <p:pic>
        <p:nvPicPr>
          <p:cNvPr id="3074" name="Picture 2" descr="D:\Desktop\Фото бабушки\P10202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00200"/>
            <a:ext cx="770485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40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Музыкальные развлечения</vt:lpstr>
      <vt:lpstr>Праздник «Осенины»</vt:lpstr>
      <vt:lpstr>Шуточный  хоровод –   «Осенние листопад»</vt:lpstr>
      <vt:lpstr>Музыкальный сюрприз-  «Осень  в гости к нам пришла» </vt:lpstr>
      <vt:lpstr>Литературные  фантазии - «Красавица осень»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Музыкальные развлечения</dc:title>
  <dc:creator>детский сад №115</dc:creator>
  <cp:lastModifiedBy>детский сад №115</cp:lastModifiedBy>
  <cp:revision>2</cp:revision>
  <dcterms:created xsi:type="dcterms:W3CDTF">2015-11-05T03:50:55Z</dcterms:created>
  <dcterms:modified xsi:type="dcterms:W3CDTF">2015-11-05T04:10:56Z</dcterms:modified>
</cp:coreProperties>
</file>