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8" r:id="rId4"/>
    <p:sldId id="287" r:id="rId5"/>
    <p:sldId id="263" r:id="rId6"/>
    <p:sldId id="292" r:id="rId7"/>
    <p:sldId id="293" r:id="rId8"/>
    <p:sldId id="289" r:id="rId9"/>
    <p:sldId id="265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8" autoAdjust="0"/>
    <p:restoredTop sz="77815" autoAdjust="0"/>
  </p:normalViewPr>
  <p:slideViewPr>
    <p:cSldViewPr>
      <p:cViewPr varScale="1">
        <p:scale>
          <a:sx n="106" d="100"/>
          <a:sy n="106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73BC-6B77-4419-810D-82F3E58AA898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0CAE-EF0B-486F-AB46-B4C912B7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8F82-EDC2-4216-9E23-1BA0E68A6E4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2373-9770-4789-B3CF-4128A7F2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CA1F-0B75-489C-A472-074457449B83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9DB5-48C6-4297-B5AA-9CC792FD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F512-B6EA-4F66-8F1B-FB6881CC3D9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2D9D-56C7-4AA1-969F-3CE340F57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D1FA-87E0-48F1-96D7-0FC949BBE84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FC56-8B56-4CF5-A859-CBFBAC76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9875-4222-43D5-9B2D-64723A9E609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DC83-42A3-4F7D-9F1F-DB93F870E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B7DA-337D-4874-978E-0E563BC1E24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D6C1-A3B0-4703-B1C7-911729F3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5A5F-2A16-4ED8-803C-7E91552ED3E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4E9B-91B8-416D-8281-E8180C9EC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3A27-8719-4CBC-8086-0B4FC2ADBC0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A186-721D-44DA-BB29-4856C0500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FD1D-6D9E-4916-A049-F46E9C17F1F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CFE9-2774-41FD-B19B-B153B0A28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340B-306A-4F0D-8B61-0CDB91B8AD1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3CE8-8905-42C7-9828-0DF8038C5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A1602-DA79-4CF4-BCE5-1D677DF7F4C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AC26F-D95B-4BF9-BCA5-B78E2182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7F7F7F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bezyimyanny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7667625" y="1125538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2530" name="Picture 5" descr="0010-010-Russkie-matres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0011-011-Abramtsevo-kudrinskaja-rez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0012-012-Bogorodskaja-rezba-bogorodskaja-igru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Роспись по метал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0014-014-Finift-osobyj-vid-prikladnogo-iskusst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0015-015-Izdele-iz-pape-mas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0015-015-Izdele-iz-pape-mas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0016-016-Palekhskaja-miniatjura-narodnyj-promysel-razvivshijsja-v-poselke-Pale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0017-017-Fedoskinskaja-ros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0018-018-Kruzhevoplet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0019-019-Pavlovo-Posadskie-plat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017-017-Narodnye-promys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0020-020-Rezba-po-kos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0021-021-Tulskoe-oruzhejnoe-d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0003-003-Narodnye-khudozhestvennye-promys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 descr="0005-005-Filimonovskaja-igrushka-russkij-khudozhestvennyj-promys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0004-004-Izdelie-iz-gl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Гж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0007-007-Rospis-po-derev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0008-008-Polokhov-majdanskaja-ros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009-009-Lozhkarnyj-promys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ркутская обла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Иркутская область</Template>
  <TotalTime>414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Иркутская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атлас</dc:creator>
  <cp:lastModifiedBy>Bars</cp:lastModifiedBy>
  <cp:revision>38</cp:revision>
  <dcterms:created xsi:type="dcterms:W3CDTF">2012-09-01T13:45:58Z</dcterms:created>
  <dcterms:modified xsi:type="dcterms:W3CDTF">2016-01-22T05:57:58Z</dcterms:modified>
</cp:coreProperties>
</file>